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320" r:id="rId2"/>
    <p:sldId id="321" r:id="rId3"/>
    <p:sldId id="324" r:id="rId4"/>
    <p:sldId id="326" r:id="rId5"/>
    <p:sldId id="357" r:id="rId6"/>
    <p:sldId id="328" r:id="rId7"/>
    <p:sldId id="330" r:id="rId8"/>
    <p:sldId id="331" r:id="rId9"/>
    <p:sldId id="360" r:id="rId10"/>
    <p:sldId id="339" r:id="rId11"/>
    <p:sldId id="342" r:id="rId12"/>
    <p:sldId id="343" r:id="rId13"/>
    <p:sldId id="361" r:id="rId14"/>
    <p:sldId id="336" r:id="rId15"/>
    <p:sldId id="332" r:id="rId16"/>
    <p:sldId id="363" r:id="rId17"/>
    <p:sldId id="347" r:id="rId18"/>
    <p:sldId id="349" r:id="rId19"/>
    <p:sldId id="351" r:id="rId2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A5ADD0E7-6216-C240-999E-9672C42C7FBF}">
          <p14:sldIdLst>
            <p14:sldId id="320"/>
            <p14:sldId id="321"/>
          </p14:sldIdLst>
        </p14:section>
        <p14:section name="Intro" id="{007DDD86-E4BB-E640-88CC-BF48FACD02DE}">
          <p14:sldIdLst>
            <p14:sldId id="324"/>
            <p14:sldId id="326"/>
          </p14:sldIdLst>
        </p14:section>
        <p14:section name="Incident 1" id="{D2653794-B961-F641-A1D3-74DBCC11F337}">
          <p14:sldIdLst>
            <p14:sldId id="357"/>
            <p14:sldId id="328"/>
            <p14:sldId id="330"/>
            <p14:sldId id="331"/>
          </p14:sldIdLst>
        </p14:section>
        <p14:section name="Incident 2" id="{A311EA08-49E5-9441-8D5C-72C20A0ECEE0}">
          <p14:sldIdLst>
            <p14:sldId id="360"/>
            <p14:sldId id="339"/>
            <p14:sldId id="342"/>
            <p14:sldId id="343"/>
          </p14:sldIdLst>
        </p14:section>
        <p14:section name="Incident 3" id="{3F4479F9-B21F-4D47-8289-4B31B9230D08}">
          <p14:sldIdLst>
            <p14:sldId id="361"/>
            <p14:sldId id="336"/>
            <p14:sldId id="332"/>
          </p14:sldIdLst>
        </p14:section>
        <p14:section name="Outro" id="{B896C5F6-55C9-0C4A-A488-0F5141F466CF}">
          <p14:sldIdLst>
            <p14:sldId id="363"/>
            <p14:sldId id="347"/>
          </p14:sldIdLst>
        </p14:section>
        <p14:section name="End" id="{14D3CBB6-18EF-5648-B301-ED83AD14A631}">
          <p14:sldIdLst>
            <p14:sldId id="349"/>
            <p14:sldId id="3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6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000A8BC-EF51-AE88-0CB5-3947F1F3D1E9}" name="Mohammadreza Boroujeni" initials="MB" userId="S::mbi@cloudeteer.de::881194d6-7aee-4550-9b81-4da66e335217" providerId="AD"/>
  <p188:author id="{04C4B9BF-7A28-85C5-7AC2-D4C7DEF87CE7}" name="Schwarz, Roman (FDF4_EXTERN)" initials="SR(" userId="S::extern.roman.schwarz@porsche.de::806dffbd-ae70-4051-aa17-7877c60ea1ce" providerId="AD"/>
  <p188:author id="{F75D1FC8-6708-368A-ACF6-7CE99BCF54DD}" name="Melody Sofia Eroshevich" initials="ME" userId="S::se@cloudeteer.de::15f3e340-7c59-4ea5-ad95-e66e0a65c2dc" providerId="AD"/>
  <p188:author id="{308CA9DF-5EC5-559F-7A26-88A627BA32E1}" name="Roman Schwarz" initials="RS" userId="S::rs@cloudeteer.de::84f290ff-7ddf-421f-ab03-7e7b106f367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34CD"/>
    <a:srgbClr val="E64648"/>
    <a:srgbClr val="E5494D"/>
    <a:srgbClr val="092400"/>
    <a:srgbClr val="103B00"/>
    <a:srgbClr val="9B00FF"/>
    <a:srgbClr val="5B3F22"/>
    <a:srgbClr val="3A2916"/>
    <a:srgbClr val="D3CCFD"/>
    <a:srgbClr val="B4A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EDAC77-6685-C444-A9AB-8E3CFCD4521D}" v="291" dt="2025-10-15T07:55:34.276"/>
    <p1510:client id="{94525E34-E1BD-B442-9390-2D95B39A4DBE}" v="2604" dt="2025-10-15T07:04:27.6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36"/>
    <p:restoredTop sz="68722"/>
  </p:normalViewPr>
  <p:slideViewPr>
    <p:cSldViewPr snapToGrid="0">
      <p:cViewPr varScale="1">
        <p:scale>
          <a:sx n="244" d="100"/>
          <a:sy n="244" d="100"/>
        </p:scale>
        <p:origin x="224" y="232"/>
      </p:cViewPr>
      <p:guideLst>
        <p:guide orient="horz" pos="86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madreza Boroujeni" userId="S::mbi@cloudeteer.de::881194d6-7aee-4550-9b81-4da66e335217" providerId="AD" clId="Web-{7AF1557B-7F9F-A707-E39A-30F64ABBF26B}"/>
    <pc:docChg chg="sldOrd">
      <pc:chgData name="Mohammadreza Boroujeni" userId="S::mbi@cloudeteer.de::881194d6-7aee-4550-9b81-4da66e335217" providerId="AD" clId="Web-{7AF1557B-7F9F-A707-E39A-30F64ABBF26B}" dt="2025-09-22T08:31:30.534" v="0"/>
      <pc:docMkLst>
        <pc:docMk/>
      </pc:docMkLst>
    </pc:docChg>
  </pc:docChgLst>
  <pc:docChgLst>
    <pc:chgData name="Mohammadreza Boroujeni" userId="S::mbi@cloudeteer.de::881194d6-7aee-4550-9b81-4da66e335217" providerId="AD" clId="Web-{E9DC7360-908F-6B87-6904-65097CC23117}"/>
    <pc:docChg chg="addSld modSld modSection">
      <pc:chgData name="Mohammadreza Boroujeni" userId="S::mbi@cloudeteer.de::881194d6-7aee-4550-9b81-4da66e335217" providerId="AD" clId="Web-{E9DC7360-908F-6B87-6904-65097CC23117}" dt="2025-10-14T08:05:58.751" v="7"/>
      <pc:docMkLst>
        <pc:docMk/>
      </pc:docMkLst>
      <pc:sldChg chg="addSp delSp modSp add replId">
        <pc:chgData name="Mohammadreza Boroujeni" userId="S::mbi@cloudeteer.de::881194d6-7aee-4550-9b81-4da66e335217" providerId="AD" clId="Web-{E9DC7360-908F-6B87-6904-65097CC23117}" dt="2025-10-14T08:05:58.751" v="7"/>
        <pc:sldMkLst>
          <pc:docMk/>
          <pc:sldMk cId="2448848486" sldId="357"/>
        </pc:sldMkLst>
        <pc:picChg chg="add del mod">
          <ac:chgData name="Mohammadreza Boroujeni" userId="S::mbi@cloudeteer.de::881194d6-7aee-4550-9b81-4da66e335217" providerId="AD" clId="Web-{E9DC7360-908F-6B87-6904-65097CC23117}" dt="2025-10-14T08:05:35.454" v="5"/>
          <ac:picMkLst>
            <pc:docMk/>
            <pc:sldMk cId="2448848486" sldId="357"/>
            <ac:picMk id="3" creationId="{C668DC09-5036-BD55-4571-EF75DEB83703}"/>
          </ac:picMkLst>
        </pc:picChg>
        <pc:picChg chg="add del mod">
          <ac:chgData name="Mohammadreza Boroujeni" userId="S::mbi@cloudeteer.de::881194d6-7aee-4550-9b81-4da66e335217" providerId="AD" clId="Web-{E9DC7360-908F-6B87-6904-65097CC23117}" dt="2025-10-14T08:05:58.751" v="7"/>
          <ac:picMkLst>
            <pc:docMk/>
            <pc:sldMk cId="2448848486" sldId="357"/>
            <ac:picMk id="4" creationId="{7CCC2FDA-1A6F-1B30-BCA8-FDCF5BC98203}"/>
          </ac:picMkLst>
        </pc:picChg>
      </pc:sldChg>
    </pc:docChg>
  </pc:docChgLst>
  <pc:docChgLst>
    <pc:chgData name="Roman Schwarz" userId="S::rs@cloudeteer.de::84f290ff-7ddf-421f-ab03-7e7b106f3670" providerId="AD" clId="Web-{A3BB865A-A4F8-40BD-BBDB-9CCD9732D23C}"/>
    <pc:docChg chg="modSld">
      <pc:chgData name="Roman Schwarz" userId="S::rs@cloudeteer.de::84f290ff-7ddf-421f-ab03-7e7b106f3670" providerId="AD" clId="Web-{A3BB865A-A4F8-40BD-BBDB-9CCD9732D23C}" dt="2025-10-09T04:25:49.564" v="1" actId="20577"/>
      <pc:docMkLst>
        <pc:docMk/>
      </pc:docMkLst>
      <pc:sldChg chg="modSp">
        <pc:chgData name="Roman Schwarz" userId="S::rs@cloudeteer.de::84f290ff-7ddf-421f-ab03-7e7b106f3670" providerId="AD" clId="Web-{A3BB865A-A4F8-40BD-BBDB-9CCD9732D23C}" dt="2025-10-09T04:25:49.564" v="1" actId="20577"/>
        <pc:sldMkLst>
          <pc:docMk/>
          <pc:sldMk cId="1766565260" sldId="324"/>
        </pc:sldMkLst>
      </pc:sldChg>
    </pc:docChg>
  </pc:docChgLst>
  <pc:docChgLst>
    <pc:chgData name="Mohammadreza Boroujeni" userId="S::mbi@cloudeteer.de::881194d6-7aee-4550-9b81-4da66e335217" providerId="AD" clId="Web-{443438A5-4899-4221-1891-F35E38A98806}"/>
    <pc:docChg chg="addSld modSld modSection">
      <pc:chgData name="Mohammadreza Boroujeni" userId="S::mbi@cloudeteer.de::881194d6-7aee-4550-9b81-4da66e335217" providerId="AD" clId="Web-{443438A5-4899-4221-1891-F35E38A98806}" dt="2025-10-07T06:11:37.893" v="99"/>
      <pc:docMkLst>
        <pc:docMk/>
      </pc:docMkLst>
    </pc:docChg>
  </pc:docChgLst>
  <pc:docChgLst>
    <pc:chgData name="Melody Sofia Eroshevich" userId="S::se@cloudeteer.de::15f3e340-7c59-4ea5-ad95-e66e0a65c2dc" providerId="AD" clId="Web-{159F043D-7806-0662-31A9-9C8FF908324C}"/>
    <pc:docChg chg="addSld delSld modSld sldOrd modSection">
      <pc:chgData name="Melody Sofia Eroshevich" userId="S::se@cloudeteer.de::15f3e340-7c59-4ea5-ad95-e66e0a65c2dc" providerId="AD" clId="Web-{159F043D-7806-0662-31A9-9C8FF908324C}" dt="2025-10-14T10:43:08.232" v="25"/>
      <pc:docMkLst>
        <pc:docMk/>
      </pc:docMkLst>
      <pc:sldChg chg="mod modShow">
        <pc:chgData name="Melody Sofia Eroshevich" userId="S::se@cloudeteer.de::15f3e340-7c59-4ea5-ad95-e66e0a65c2dc" providerId="AD" clId="Web-{159F043D-7806-0662-31A9-9C8FF908324C}" dt="2025-10-14T10:27:15.064" v="24"/>
        <pc:sldMkLst>
          <pc:docMk/>
          <pc:sldMk cId="3899881724" sldId="256"/>
        </pc:sldMkLst>
      </pc:sldChg>
      <pc:sldChg chg="mod modShow">
        <pc:chgData name="Melody Sofia Eroshevich" userId="S::se@cloudeteer.de::15f3e340-7c59-4ea5-ad95-e66e0a65c2dc" providerId="AD" clId="Web-{159F043D-7806-0662-31A9-9C8FF908324C}" dt="2025-10-14T10:27:12.189" v="11"/>
        <pc:sldMkLst>
          <pc:docMk/>
          <pc:sldMk cId="1734315969" sldId="278"/>
        </pc:sldMkLst>
      </pc:sldChg>
      <pc:sldChg chg="mod modShow">
        <pc:chgData name="Melody Sofia Eroshevich" userId="S::se@cloudeteer.de::15f3e340-7c59-4ea5-ad95-e66e0a65c2dc" providerId="AD" clId="Web-{159F043D-7806-0662-31A9-9C8FF908324C}" dt="2025-10-14T10:27:14.954" v="23"/>
        <pc:sldMkLst>
          <pc:docMk/>
          <pc:sldMk cId="1788809440" sldId="287"/>
        </pc:sldMkLst>
      </pc:sldChg>
      <pc:sldChg chg="mod modShow">
        <pc:chgData name="Melody Sofia Eroshevich" userId="S::se@cloudeteer.de::15f3e340-7c59-4ea5-ad95-e66e0a65c2dc" providerId="AD" clId="Web-{159F043D-7806-0662-31A9-9C8FF908324C}" dt="2025-10-14T10:26:54.173" v="8"/>
        <pc:sldMkLst>
          <pc:docMk/>
          <pc:sldMk cId="1611300518" sldId="291"/>
        </pc:sldMkLst>
      </pc:sldChg>
      <pc:sldChg chg="mod modShow">
        <pc:chgData name="Melody Sofia Eroshevich" userId="S::se@cloudeteer.de::15f3e340-7c59-4ea5-ad95-e66e0a65c2dc" providerId="AD" clId="Web-{159F043D-7806-0662-31A9-9C8FF908324C}" dt="2025-10-14T10:26:50.704" v="7"/>
        <pc:sldMkLst>
          <pc:docMk/>
          <pc:sldMk cId="42949241" sldId="292"/>
        </pc:sldMkLst>
      </pc:sldChg>
      <pc:sldChg chg="mod modShow">
        <pc:chgData name="Melody Sofia Eroshevich" userId="S::se@cloudeteer.de::15f3e340-7c59-4ea5-ad95-e66e0a65c2dc" providerId="AD" clId="Web-{159F043D-7806-0662-31A9-9C8FF908324C}" dt="2025-10-14T10:26:45.767" v="5"/>
        <pc:sldMkLst>
          <pc:docMk/>
          <pc:sldMk cId="1729292806" sldId="295"/>
        </pc:sldMkLst>
      </pc:sldChg>
      <pc:sldChg chg="mod modShow">
        <pc:chgData name="Melody Sofia Eroshevich" userId="S::se@cloudeteer.de::15f3e340-7c59-4ea5-ad95-e66e0a65c2dc" providerId="AD" clId="Web-{159F043D-7806-0662-31A9-9C8FF908324C}" dt="2025-10-14T10:26:58.267" v="10"/>
        <pc:sldMkLst>
          <pc:docMk/>
          <pc:sldMk cId="3317939057" sldId="303"/>
        </pc:sldMkLst>
      </pc:sldChg>
      <pc:sldChg chg="mod modShow">
        <pc:chgData name="Melody Sofia Eroshevich" userId="S::se@cloudeteer.de::15f3e340-7c59-4ea5-ad95-e66e0a65c2dc" providerId="AD" clId="Web-{159F043D-7806-0662-31A9-9C8FF908324C}" dt="2025-10-14T10:26:56.501" v="9"/>
        <pc:sldMkLst>
          <pc:docMk/>
          <pc:sldMk cId="1873022784" sldId="304"/>
        </pc:sldMkLst>
      </pc:sldChg>
      <pc:sldChg chg="mod modShow">
        <pc:chgData name="Melody Sofia Eroshevich" userId="S::se@cloudeteer.de::15f3e340-7c59-4ea5-ad95-e66e0a65c2dc" providerId="AD" clId="Web-{159F043D-7806-0662-31A9-9C8FF908324C}" dt="2025-10-14T10:27:13.501" v="15"/>
        <pc:sldMkLst>
          <pc:docMk/>
          <pc:sldMk cId="3956235256" sldId="306"/>
        </pc:sldMkLst>
      </pc:sldChg>
      <pc:sldChg chg="mod modShow">
        <pc:chgData name="Melody Sofia Eroshevich" userId="S::se@cloudeteer.de::15f3e340-7c59-4ea5-ad95-e66e0a65c2dc" providerId="AD" clId="Web-{159F043D-7806-0662-31A9-9C8FF908324C}" dt="2025-10-14T10:27:12.876" v="13"/>
        <pc:sldMkLst>
          <pc:docMk/>
          <pc:sldMk cId="2685805762" sldId="307"/>
        </pc:sldMkLst>
      </pc:sldChg>
      <pc:sldChg chg="mod modShow">
        <pc:chgData name="Melody Sofia Eroshevich" userId="S::se@cloudeteer.de::15f3e340-7c59-4ea5-ad95-e66e0a65c2dc" providerId="AD" clId="Web-{159F043D-7806-0662-31A9-9C8FF908324C}" dt="2025-10-14T10:27:13.704" v="16"/>
        <pc:sldMkLst>
          <pc:docMk/>
          <pc:sldMk cId="3301002305" sldId="310"/>
        </pc:sldMkLst>
      </pc:sldChg>
      <pc:sldChg chg="mod modShow">
        <pc:chgData name="Melody Sofia Eroshevich" userId="S::se@cloudeteer.de::15f3e340-7c59-4ea5-ad95-e66e0a65c2dc" providerId="AD" clId="Web-{159F043D-7806-0662-31A9-9C8FF908324C}" dt="2025-10-14T10:27:14.376" v="19"/>
        <pc:sldMkLst>
          <pc:docMk/>
          <pc:sldMk cId="2065044217" sldId="313"/>
        </pc:sldMkLst>
      </pc:sldChg>
      <pc:sldChg chg="mod modShow">
        <pc:chgData name="Melody Sofia Eroshevich" userId="S::se@cloudeteer.de::15f3e340-7c59-4ea5-ad95-e66e0a65c2dc" providerId="AD" clId="Web-{159F043D-7806-0662-31A9-9C8FF908324C}" dt="2025-10-14T10:27:14.704" v="21"/>
        <pc:sldMkLst>
          <pc:docMk/>
          <pc:sldMk cId="2863409990" sldId="314"/>
        </pc:sldMkLst>
      </pc:sldChg>
      <pc:sldChg chg="mod modShow">
        <pc:chgData name="Melody Sofia Eroshevich" userId="S::se@cloudeteer.de::15f3e340-7c59-4ea5-ad95-e66e0a65c2dc" providerId="AD" clId="Web-{159F043D-7806-0662-31A9-9C8FF908324C}" dt="2025-10-14T10:26:47.814" v="6"/>
        <pc:sldMkLst>
          <pc:docMk/>
          <pc:sldMk cId="2658241267" sldId="317"/>
        </pc:sldMkLst>
      </pc:sldChg>
      <pc:sldChg chg="mod modShow">
        <pc:chgData name="Melody Sofia Eroshevich" userId="S::se@cloudeteer.de::15f3e340-7c59-4ea5-ad95-e66e0a65c2dc" providerId="AD" clId="Web-{159F043D-7806-0662-31A9-9C8FF908324C}" dt="2025-10-14T10:27:12.455" v="12"/>
        <pc:sldMkLst>
          <pc:docMk/>
          <pc:sldMk cId="1710471038" sldId="322"/>
        </pc:sldMkLst>
      </pc:sldChg>
      <pc:sldChg chg="mod modShow">
        <pc:chgData name="Melody Sofia Eroshevich" userId="S::se@cloudeteer.de::15f3e340-7c59-4ea5-ad95-e66e0a65c2dc" providerId="AD" clId="Web-{159F043D-7806-0662-31A9-9C8FF908324C}" dt="2025-10-14T10:27:13.251" v="14"/>
        <pc:sldMkLst>
          <pc:docMk/>
          <pc:sldMk cId="2424880475" sldId="325"/>
        </pc:sldMkLst>
      </pc:sldChg>
      <pc:sldChg chg="mod modShow">
        <pc:chgData name="Melody Sofia Eroshevich" userId="S::se@cloudeteer.de::15f3e340-7c59-4ea5-ad95-e66e0a65c2dc" providerId="AD" clId="Web-{159F043D-7806-0662-31A9-9C8FF908324C}" dt="2025-10-14T10:27:14.204" v="18"/>
        <pc:sldMkLst>
          <pc:docMk/>
          <pc:sldMk cId="445223772" sldId="327"/>
        </pc:sldMkLst>
      </pc:sldChg>
      <pc:sldChg chg="mod modShow">
        <pc:chgData name="Melody Sofia Eroshevich" userId="S::se@cloudeteer.de::15f3e340-7c59-4ea5-ad95-e66e0a65c2dc" providerId="AD" clId="Web-{159F043D-7806-0662-31A9-9C8FF908324C}" dt="2025-10-14T10:27:14.861" v="22"/>
        <pc:sldMkLst>
          <pc:docMk/>
          <pc:sldMk cId="642098791" sldId="329"/>
        </pc:sldMkLst>
      </pc:sldChg>
      <pc:sldChg chg="mod modShow">
        <pc:chgData name="Melody Sofia Eroshevich" userId="S::se@cloudeteer.de::15f3e340-7c59-4ea5-ad95-e66e0a65c2dc" providerId="AD" clId="Web-{159F043D-7806-0662-31A9-9C8FF908324C}" dt="2025-10-14T10:26:44.517" v="4"/>
        <pc:sldMkLst>
          <pc:docMk/>
          <pc:sldMk cId="289043673" sldId="333"/>
        </pc:sldMkLst>
      </pc:sldChg>
      <pc:sldChg chg="mod modShow">
        <pc:chgData name="Melody Sofia Eroshevich" userId="S::se@cloudeteer.de::15f3e340-7c59-4ea5-ad95-e66e0a65c2dc" providerId="AD" clId="Web-{159F043D-7806-0662-31A9-9C8FF908324C}" dt="2025-10-14T10:27:13.954" v="17"/>
        <pc:sldMkLst>
          <pc:docMk/>
          <pc:sldMk cId="3764912896" sldId="358"/>
        </pc:sldMkLst>
      </pc:sldChg>
      <pc:sldChg chg="mod modShow">
        <pc:chgData name="Melody Sofia Eroshevich" userId="S::se@cloudeteer.de::15f3e340-7c59-4ea5-ad95-e66e0a65c2dc" providerId="AD" clId="Web-{159F043D-7806-0662-31A9-9C8FF908324C}" dt="2025-10-14T10:27:14.533" v="20"/>
        <pc:sldMkLst>
          <pc:docMk/>
          <pc:sldMk cId="2757039905" sldId="359"/>
        </pc:sldMkLst>
      </pc:sldChg>
      <pc:sldChg chg="add del mod ord modShow">
        <pc:chgData name="Melody Sofia Eroshevich" userId="S::se@cloudeteer.de::15f3e340-7c59-4ea5-ad95-e66e0a65c2dc" providerId="AD" clId="Web-{159F043D-7806-0662-31A9-9C8FF908324C}" dt="2025-10-14T10:26:42.595" v="3"/>
        <pc:sldMkLst>
          <pc:docMk/>
          <pc:sldMk cId="2307108379" sldId="362"/>
        </pc:sldMkLst>
      </pc:sldChg>
      <pc:sldChg chg="mod modShow">
        <pc:chgData name="Melody Sofia Eroshevich" userId="S::se@cloudeteer.de::15f3e340-7c59-4ea5-ad95-e66e0a65c2dc" providerId="AD" clId="Web-{159F043D-7806-0662-31A9-9C8FF908324C}" dt="2025-10-14T10:43:08.232" v="25"/>
        <pc:sldMkLst>
          <pc:docMk/>
          <pc:sldMk cId="2105653507" sldId="364"/>
        </pc:sldMkLst>
      </pc:sldChg>
    </pc:docChg>
  </pc:docChgLst>
  <pc:docChgLst>
    <pc:chgData name="Roman Schwarz" userId="S::rs@cloudeteer.de::84f290ff-7ddf-421f-ab03-7e7b106f3670" providerId="AD" clId="Web-{E60687AD-2670-307E-4AA0-88109E255660}"/>
    <pc:docChg chg="modSld">
      <pc:chgData name="Roman Schwarz" userId="S::rs@cloudeteer.de::84f290ff-7ddf-421f-ab03-7e7b106f3670" providerId="AD" clId="Web-{E60687AD-2670-307E-4AA0-88109E255660}" dt="2025-10-07T09:46:39.339" v="3" actId="1076"/>
      <pc:docMkLst>
        <pc:docMk/>
      </pc:docMkLst>
    </pc:docChg>
  </pc:docChgLst>
  <pc:docChgLst>
    <pc:chgData name="Mohammadreza Boroujeni" userId="S::mbi@cloudeteer.de::881194d6-7aee-4550-9b81-4da66e335217" providerId="AD" clId="Web-{DF36D97E-6444-552D-C6D4-7482CDC4F235}"/>
    <pc:docChg chg="modSld">
      <pc:chgData name="Mohammadreza Boroujeni" userId="S::mbi@cloudeteer.de::881194d6-7aee-4550-9b81-4da66e335217" providerId="AD" clId="Web-{DF36D97E-6444-552D-C6D4-7482CDC4F235}" dt="2025-10-01T07:08:28.384" v="14" actId="14100"/>
      <pc:docMkLst>
        <pc:docMk/>
      </pc:docMkLst>
    </pc:docChg>
  </pc:docChgLst>
  <pc:docChgLst>
    <pc:chgData name="Mohammadreza Boroujeni" userId="S::mbi@cloudeteer.de::881194d6-7aee-4550-9b81-4da66e335217" providerId="AD" clId="Web-{A9D28BB7-BB34-340E-4269-08EDD22A81F5}"/>
    <pc:docChg chg="modSld">
      <pc:chgData name="Mohammadreza Boroujeni" userId="S::mbi@cloudeteer.de::881194d6-7aee-4550-9b81-4da66e335217" providerId="AD" clId="Web-{A9D28BB7-BB34-340E-4269-08EDD22A81F5}" dt="2025-10-06T13:18:50.245" v="8" actId="1076"/>
      <pc:docMkLst>
        <pc:docMk/>
      </pc:docMkLst>
    </pc:docChg>
  </pc:docChgLst>
  <pc:docChgLst>
    <pc:chgData name="Mohammadreza Boroujeni" userId="S::mbi@cloudeteer.de::881194d6-7aee-4550-9b81-4da66e335217" providerId="AD" clId="Web-{0F71C11C-5445-2C7D-6898-5A5D5BA27B4B}"/>
    <pc:docChg chg="addSld delSld modSld sldOrd modSection">
      <pc:chgData name="Mohammadreza Boroujeni" userId="S::mbi@cloudeteer.de::881194d6-7aee-4550-9b81-4da66e335217" providerId="AD" clId="Web-{0F71C11C-5445-2C7D-6898-5A5D5BA27B4B}" dt="2025-10-08T11:00:47.699" v="69"/>
      <pc:docMkLst>
        <pc:docMk/>
      </pc:docMkLst>
      <pc:sldChg chg="add">
        <pc:chgData name="Mohammadreza Boroujeni" userId="S::mbi@cloudeteer.de::881194d6-7aee-4550-9b81-4da66e335217" providerId="AD" clId="Web-{0F71C11C-5445-2C7D-6898-5A5D5BA27B4B}" dt="2025-10-08T10:45:09.493" v="0"/>
        <pc:sldMkLst>
          <pc:docMk/>
          <pc:sldMk cId="491768512" sldId="320"/>
        </pc:sldMkLst>
      </pc:sldChg>
      <pc:sldChg chg="add">
        <pc:chgData name="Mohammadreza Boroujeni" userId="S::mbi@cloudeteer.de::881194d6-7aee-4550-9b81-4da66e335217" providerId="AD" clId="Web-{0F71C11C-5445-2C7D-6898-5A5D5BA27B4B}" dt="2025-10-08T10:45:09.790" v="1"/>
        <pc:sldMkLst>
          <pc:docMk/>
          <pc:sldMk cId="655587956" sldId="321"/>
        </pc:sldMkLst>
      </pc:sldChg>
      <pc:sldChg chg="add">
        <pc:chgData name="Mohammadreza Boroujeni" userId="S::mbi@cloudeteer.de::881194d6-7aee-4550-9b81-4da66e335217" providerId="AD" clId="Web-{0F71C11C-5445-2C7D-6898-5A5D5BA27B4B}" dt="2025-10-08T10:45:10.868" v="3"/>
        <pc:sldMkLst>
          <pc:docMk/>
          <pc:sldMk cId="1766565260" sldId="324"/>
        </pc:sldMkLst>
      </pc:sldChg>
      <pc:sldChg chg="add">
        <pc:chgData name="Mohammadreza Boroujeni" userId="S::mbi@cloudeteer.de::881194d6-7aee-4550-9b81-4da66e335217" providerId="AD" clId="Web-{0F71C11C-5445-2C7D-6898-5A5D5BA27B4B}" dt="2025-10-08T10:45:11.634" v="5"/>
        <pc:sldMkLst>
          <pc:docMk/>
          <pc:sldMk cId="3290809535" sldId="326"/>
        </pc:sldMkLst>
      </pc:sldChg>
      <pc:sldChg chg="add">
        <pc:chgData name="Mohammadreza Boroujeni" userId="S::mbi@cloudeteer.de::881194d6-7aee-4550-9b81-4da66e335217" providerId="AD" clId="Web-{0F71C11C-5445-2C7D-6898-5A5D5BA27B4B}" dt="2025-10-08T10:45:12.727" v="7"/>
        <pc:sldMkLst>
          <pc:docMk/>
          <pc:sldMk cId="2424880475" sldId="328"/>
        </pc:sldMkLst>
      </pc:sldChg>
      <pc:sldChg chg="add">
        <pc:chgData name="Mohammadreza Boroujeni" userId="S::mbi@cloudeteer.de::881194d6-7aee-4550-9b81-4da66e335217" providerId="AD" clId="Web-{0F71C11C-5445-2C7D-6898-5A5D5BA27B4B}" dt="2025-10-08T10:45:19.540" v="22"/>
        <pc:sldMkLst>
          <pc:docMk/>
          <pc:sldMk cId="1482229814" sldId="330"/>
        </pc:sldMkLst>
      </pc:sldChg>
      <pc:sldChg chg="add">
        <pc:chgData name="Mohammadreza Boroujeni" userId="S::mbi@cloudeteer.de::881194d6-7aee-4550-9b81-4da66e335217" providerId="AD" clId="Web-{0F71C11C-5445-2C7D-6898-5A5D5BA27B4B}" dt="2025-10-08T10:45:20.368" v="24"/>
        <pc:sldMkLst>
          <pc:docMk/>
          <pc:sldMk cId="144134512" sldId="331"/>
        </pc:sldMkLst>
      </pc:sldChg>
      <pc:sldChg chg="add">
        <pc:chgData name="Mohammadreza Boroujeni" userId="S::mbi@cloudeteer.de::881194d6-7aee-4550-9b81-4da66e335217" providerId="AD" clId="Web-{0F71C11C-5445-2C7D-6898-5A5D5BA27B4B}" dt="2025-10-08T10:45:13.602" v="9"/>
        <pc:sldMkLst>
          <pc:docMk/>
          <pc:sldMk cId="2758394752" sldId="332"/>
        </pc:sldMkLst>
      </pc:sldChg>
      <pc:sldChg chg="add">
        <pc:chgData name="Mohammadreza Boroujeni" userId="S::mbi@cloudeteer.de::881194d6-7aee-4550-9b81-4da66e335217" providerId="AD" clId="Web-{0F71C11C-5445-2C7D-6898-5A5D5BA27B4B}" dt="2025-10-08T10:45:15.431" v="13"/>
        <pc:sldMkLst>
          <pc:docMk/>
          <pc:sldMk cId="445223772" sldId="336"/>
        </pc:sldMkLst>
      </pc:sldChg>
      <pc:sldChg chg="add ord">
        <pc:chgData name="Mohammadreza Boroujeni" userId="S::mbi@cloudeteer.de::881194d6-7aee-4550-9b81-4da66e335217" providerId="AD" clId="Web-{0F71C11C-5445-2C7D-6898-5A5D5BA27B4B}" dt="2025-10-08T10:59:24.010" v="64"/>
        <pc:sldMkLst>
          <pc:docMk/>
          <pc:sldMk cId="2757039905" sldId="339"/>
        </pc:sldMkLst>
      </pc:sldChg>
      <pc:sldChg chg="add">
        <pc:chgData name="Mohammadreza Boroujeni" userId="S::mbi@cloudeteer.de::881194d6-7aee-4550-9b81-4da66e335217" providerId="AD" clId="Web-{0F71C11C-5445-2C7D-6898-5A5D5BA27B4B}" dt="2025-10-08T10:45:18.728" v="19"/>
        <pc:sldMkLst>
          <pc:docMk/>
          <pc:sldMk cId="642098791" sldId="342"/>
        </pc:sldMkLst>
      </pc:sldChg>
      <pc:sldChg chg="add">
        <pc:chgData name="Mohammadreza Boroujeni" userId="S::mbi@cloudeteer.de::881194d6-7aee-4550-9b81-4da66e335217" providerId="AD" clId="Web-{0F71C11C-5445-2C7D-6898-5A5D5BA27B4B}" dt="2025-10-08T10:45:18.899" v="20"/>
        <pc:sldMkLst>
          <pc:docMk/>
          <pc:sldMk cId="3232674388" sldId="343"/>
        </pc:sldMkLst>
      </pc:sldChg>
      <pc:sldChg chg="add">
        <pc:chgData name="Mohammadreza Boroujeni" userId="S::mbi@cloudeteer.de::881194d6-7aee-4550-9b81-4da66e335217" providerId="AD" clId="Web-{0F71C11C-5445-2C7D-6898-5A5D5BA27B4B}" dt="2025-10-08T10:45:21.540" v="26"/>
        <pc:sldMkLst>
          <pc:docMk/>
          <pc:sldMk cId="753517738" sldId="347"/>
        </pc:sldMkLst>
      </pc:sldChg>
      <pc:sldChg chg="add">
        <pc:chgData name="Mohammadreza Boroujeni" userId="S::mbi@cloudeteer.de::881194d6-7aee-4550-9b81-4da66e335217" providerId="AD" clId="Web-{0F71C11C-5445-2C7D-6898-5A5D5BA27B4B}" dt="2025-10-08T10:45:22.103" v="28"/>
        <pc:sldMkLst>
          <pc:docMk/>
          <pc:sldMk cId="192057179" sldId="349"/>
        </pc:sldMkLst>
      </pc:sldChg>
      <pc:sldChg chg="modSp add">
        <pc:chgData name="Mohammadreza Boroujeni" userId="S::mbi@cloudeteer.de::881194d6-7aee-4550-9b81-4da66e335217" providerId="AD" clId="Web-{0F71C11C-5445-2C7D-6898-5A5D5BA27B4B}" dt="2025-10-08T10:53:12.982" v="53" actId="1076"/>
        <pc:sldMkLst>
          <pc:docMk/>
          <pc:sldMk cId="289043673" sldId="351"/>
        </pc:sldMkLst>
        <pc:spChg chg="mod">
          <ac:chgData name="Mohammadreza Boroujeni" userId="S::mbi@cloudeteer.de::881194d6-7aee-4550-9b81-4da66e335217" providerId="AD" clId="Web-{0F71C11C-5445-2C7D-6898-5A5D5BA27B4B}" dt="2025-10-08T10:53:12.982" v="53" actId="1076"/>
          <ac:spMkLst>
            <pc:docMk/>
            <pc:sldMk cId="289043673" sldId="351"/>
            <ac:spMk id="35" creationId="{62170A93-5963-0152-2D79-BE4052586A3E}"/>
          </ac:spMkLst>
        </pc:spChg>
      </pc:sldChg>
    </pc:docChg>
  </pc:docChgLst>
  <pc:docChgLst>
    <pc:chgData name="Roman Schwarz" userId="84f290ff-7ddf-421f-ab03-7e7b106f3670" providerId="ADAL" clId="{8A1A59BE-A56E-5605-AFE0-46BC5B9ECAB6}"/>
    <pc:docChg chg="undo redo custSel mod addSld delSld modSld sldOrd modMainMaster addSection delSection modSection">
      <pc:chgData name="Roman Schwarz" userId="84f290ff-7ddf-421f-ab03-7e7b106f3670" providerId="ADAL" clId="{8A1A59BE-A56E-5605-AFE0-46BC5B9ECAB6}" dt="2025-10-15T17:10:57.583" v="4655" actId="1076"/>
      <pc:docMkLst>
        <pc:docMk/>
      </pc:docMkLst>
      <pc:sldChg chg="modNotesTx">
        <pc:chgData name="Roman Schwarz" userId="84f290ff-7ddf-421f-ab03-7e7b106f3670" providerId="ADAL" clId="{8A1A59BE-A56E-5605-AFE0-46BC5B9ECAB6}" dt="2025-10-15T07:55:34.276" v="4547" actId="20577"/>
        <pc:sldMkLst>
          <pc:docMk/>
          <pc:sldMk cId="491768512" sldId="320"/>
        </pc:sldMkLst>
      </pc:sldChg>
      <pc:sldChg chg="modSp mod modNotesTx">
        <pc:chgData name="Roman Schwarz" userId="84f290ff-7ddf-421f-ab03-7e7b106f3670" providerId="ADAL" clId="{8A1A59BE-A56E-5605-AFE0-46BC5B9ECAB6}" dt="2025-10-15T07:51:53.196" v="4469" actId="20577"/>
        <pc:sldMkLst>
          <pc:docMk/>
          <pc:sldMk cId="655587956" sldId="321"/>
        </pc:sldMkLst>
        <pc:spChg chg="mod">
          <ac:chgData name="Roman Schwarz" userId="84f290ff-7ddf-421f-ab03-7e7b106f3670" providerId="ADAL" clId="{8A1A59BE-A56E-5605-AFE0-46BC5B9ECAB6}" dt="2025-10-14T10:31:57.836" v="4311" actId="20577"/>
          <ac:spMkLst>
            <pc:docMk/>
            <pc:sldMk cId="655587956" sldId="321"/>
            <ac:spMk id="14" creationId="{06728ECB-A85D-E466-C240-89DA2FEDD3DE}"/>
          </ac:spMkLst>
        </pc:spChg>
        <pc:spChg chg="mod">
          <ac:chgData name="Roman Schwarz" userId="84f290ff-7ddf-421f-ab03-7e7b106f3670" providerId="ADAL" clId="{8A1A59BE-A56E-5605-AFE0-46BC5B9ECAB6}" dt="2025-10-08T18:31:26.064" v="3227" actId="403"/>
          <ac:spMkLst>
            <pc:docMk/>
            <pc:sldMk cId="655587956" sldId="321"/>
            <ac:spMk id="28" creationId="{60F11E41-5913-4857-578A-098E2CBB4A53}"/>
          </ac:spMkLst>
        </pc:spChg>
      </pc:sldChg>
      <pc:sldChg chg="addSp delSp modSp mod addAnim delAnim modAnim modNotesTx">
        <pc:chgData name="Roman Schwarz" userId="84f290ff-7ddf-421f-ab03-7e7b106f3670" providerId="ADAL" clId="{8A1A59BE-A56E-5605-AFE0-46BC5B9ECAB6}" dt="2025-10-15T07:51:59.363" v="4472" actId="20577"/>
        <pc:sldMkLst>
          <pc:docMk/>
          <pc:sldMk cId="1766565260" sldId="324"/>
        </pc:sldMkLst>
        <pc:spChg chg="mod">
          <ac:chgData name="Roman Schwarz" userId="84f290ff-7ddf-421f-ab03-7e7b106f3670" providerId="ADAL" clId="{8A1A59BE-A56E-5605-AFE0-46BC5B9ECAB6}" dt="2025-10-14T14:30:17.778" v="4313" actId="20577"/>
          <ac:spMkLst>
            <pc:docMk/>
            <pc:sldMk cId="1766565260" sldId="324"/>
            <ac:spMk id="14" creationId="{B6AB0658-5025-0D29-C02B-B965658F0573}"/>
          </ac:spMkLst>
        </pc:spChg>
        <pc:spChg chg="add mod">
          <ac:chgData name="Roman Schwarz" userId="84f290ff-7ddf-421f-ab03-7e7b106f3670" providerId="ADAL" clId="{8A1A59BE-A56E-5605-AFE0-46BC5B9ECAB6}" dt="2025-10-13T18:31:25.059" v="3880"/>
          <ac:spMkLst>
            <pc:docMk/>
            <pc:sldMk cId="1766565260" sldId="324"/>
            <ac:spMk id="20" creationId="{913A822B-3AD9-1A00-CD7C-AF596AE640FB}"/>
          </ac:spMkLst>
        </pc:spChg>
        <pc:spChg chg="add mod">
          <ac:chgData name="Roman Schwarz" userId="84f290ff-7ddf-421f-ab03-7e7b106f3670" providerId="ADAL" clId="{8A1A59BE-A56E-5605-AFE0-46BC5B9ECAB6}" dt="2025-10-13T14:05:52.205" v="3733"/>
          <ac:spMkLst>
            <pc:docMk/>
            <pc:sldMk cId="1766565260" sldId="324"/>
            <ac:spMk id="21" creationId="{85BF54CB-0BEC-469B-0327-04F5B77E72C2}"/>
          </ac:spMkLst>
        </pc:spChg>
        <pc:spChg chg="mod">
          <ac:chgData name="Roman Schwarz" userId="84f290ff-7ddf-421f-ab03-7e7b106f3670" providerId="ADAL" clId="{8A1A59BE-A56E-5605-AFE0-46BC5B9ECAB6}" dt="2025-10-13T18:31:46.678" v="3882"/>
          <ac:spMkLst>
            <pc:docMk/>
            <pc:sldMk cId="1766565260" sldId="324"/>
            <ac:spMk id="31" creationId="{F14A24CB-4B99-3847-C937-6BB2D8E4803A}"/>
          </ac:spMkLst>
        </pc:spChg>
        <pc:spChg chg="mod">
          <ac:chgData name="Roman Schwarz" userId="84f290ff-7ddf-421f-ab03-7e7b106f3670" providerId="ADAL" clId="{8A1A59BE-A56E-5605-AFE0-46BC5B9ECAB6}" dt="2025-10-13T14:06:48.507" v="3744" actId="1076"/>
          <ac:spMkLst>
            <pc:docMk/>
            <pc:sldMk cId="1766565260" sldId="324"/>
            <ac:spMk id="34" creationId="{6FB82E91-E2C3-08CA-AF31-1F2986200E6C}"/>
          </ac:spMkLst>
        </pc:spChg>
        <pc:spChg chg="add mod">
          <ac:chgData name="Roman Schwarz" userId="84f290ff-7ddf-421f-ab03-7e7b106f3670" providerId="ADAL" clId="{8A1A59BE-A56E-5605-AFE0-46BC5B9ECAB6}" dt="2025-10-13T18:31:33.911" v="3881"/>
          <ac:spMkLst>
            <pc:docMk/>
            <pc:sldMk cId="1766565260" sldId="324"/>
            <ac:spMk id="40" creationId="{7322F526-47BF-B1C4-E9C7-E8137BF39630}"/>
          </ac:spMkLst>
        </pc:spChg>
        <pc:spChg chg="add mod">
          <ac:chgData name="Roman Schwarz" userId="84f290ff-7ddf-421f-ab03-7e7b106f3670" providerId="ADAL" clId="{8A1A59BE-A56E-5605-AFE0-46BC5B9ECAB6}" dt="2025-10-13T15:17:21.816" v="3842" actId="20577"/>
          <ac:spMkLst>
            <pc:docMk/>
            <pc:sldMk cId="1766565260" sldId="324"/>
            <ac:spMk id="41" creationId="{3AA7784A-2F5C-142C-A909-507DE4635BB8}"/>
          </ac:spMkLst>
        </pc:spChg>
        <pc:picChg chg="mod">
          <ac:chgData name="Roman Schwarz" userId="84f290ff-7ddf-421f-ab03-7e7b106f3670" providerId="ADAL" clId="{8A1A59BE-A56E-5605-AFE0-46BC5B9ECAB6}" dt="2025-10-13T14:06:48.507" v="3744" actId="1076"/>
          <ac:picMkLst>
            <pc:docMk/>
            <pc:sldMk cId="1766565260" sldId="324"/>
            <ac:picMk id="12" creationId="{7632F48E-CAA7-3753-12AD-F88CAD122202}"/>
          </ac:picMkLst>
        </pc:picChg>
        <pc:picChg chg="add mod">
          <ac:chgData name="Roman Schwarz" userId="84f290ff-7ddf-421f-ab03-7e7b106f3670" providerId="ADAL" clId="{8A1A59BE-A56E-5605-AFE0-46BC5B9ECAB6}" dt="2025-10-13T14:06:03.588" v="3736" actId="1076"/>
          <ac:picMkLst>
            <pc:docMk/>
            <pc:sldMk cId="1766565260" sldId="324"/>
            <ac:picMk id="22" creationId="{BB8D1C82-2DB8-BBA4-F479-853B63995BA2}"/>
          </ac:picMkLst>
        </pc:picChg>
        <pc:picChg chg="add mod">
          <ac:chgData name="Roman Schwarz" userId="84f290ff-7ddf-421f-ab03-7e7b106f3670" providerId="ADAL" clId="{8A1A59BE-A56E-5605-AFE0-46BC5B9ECAB6}" dt="2025-10-13T14:06:21.491" v="3741"/>
          <ac:picMkLst>
            <pc:docMk/>
            <pc:sldMk cId="1766565260" sldId="324"/>
            <ac:picMk id="42" creationId="{05AB7B80-B769-569F-D8BB-A73253B2F4FB}"/>
          </ac:picMkLst>
        </pc:picChg>
      </pc:sldChg>
      <pc:sldChg chg="addSp delSp modSp mod modNotesTx">
        <pc:chgData name="Roman Schwarz" userId="84f290ff-7ddf-421f-ab03-7e7b106f3670" providerId="ADAL" clId="{8A1A59BE-A56E-5605-AFE0-46BC5B9ECAB6}" dt="2025-10-15T07:52:48.035" v="4478" actId="20577"/>
        <pc:sldMkLst>
          <pc:docMk/>
          <pc:sldMk cId="3290809535" sldId="326"/>
        </pc:sldMkLst>
        <pc:spChg chg="mod">
          <ac:chgData name="Roman Schwarz" userId="84f290ff-7ddf-421f-ab03-7e7b106f3670" providerId="ADAL" clId="{8A1A59BE-A56E-5605-AFE0-46BC5B9ECAB6}" dt="2025-10-14T14:30:37.572" v="4318" actId="20577"/>
          <ac:spMkLst>
            <pc:docMk/>
            <pc:sldMk cId="3290809535" sldId="326"/>
            <ac:spMk id="91" creationId="{68370BC0-4444-032F-5932-F99195A0087C}"/>
          </ac:spMkLst>
        </pc:spChg>
        <pc:spChg chg="mod">
          <ac:chgData name="Roman Schwarz" userId="84f290ff-7ddf-421f-ab03-7e7b106f3670" providerId="ADAL" clId="{8A1A59BE-A56E-5605-AFE0-46BC5B9ECAB6}" dt="2025-10-13T15:34:33.246" v="3853" actId="20577"/>
          <ac:spMkLst>
            <pc:docMk/>
            <pc:sldMk cId="3290809535" sldId="326"/>
            <ac:spMk id="97" creationId="{B75BB35B-757A-D36A-4AA2-9E636BF391A8}"/>
          </ac:spMkLst>
        </pc:spChg>
        <pc:picChg chg="add mod">
          <ac:chgData name="Roman Schwarz" userId="84f290ff-7ddf-421f-ab03-7e7b106f3670" providerId="ADAL" clId="{8A1A59BE-A56E-5605-AFE0-46BC5B9ECAB6}" dt="2025-10-08T19:01:24.360" v="3306" actId="14826"/>
          <ac:picMkLst>
            <pc:docMk/>
            <pc:sldMk cId="3290809535" sldId="326"/>
            <ac:picMk id="2" creationId="{5C497ED4-78BF-FD7C-6812-E5440CE9958B}"/>
          </ac:picMkLst>
        </pc:picChg>
        <pc:picChg chg="add mod">
          <ac:chgData name="Roman Schwarz" userId="84f290ff-7ddf-421f-ab03-7e7b106f3670" providerId="ADAL" clId="{8A1A59BE-A56E-5605-AFE0-46BC5B9ECAB6}" dt="2025-10-08T19:00:37.541" v="3305" actId="1076"/>
          <ac:picMkLst>
            <pc:docMk/>
            <pc:sldMk cId="3290809535" sldId="326"/>
            <ac:picMk id="3" creationId="{533A5C3D-3C3A-EDF1-CBAD-4938EED8DDDB}"/>
          </ac:picMkLst>
        </pc:picChg>
        <pc:picChg chg="mod">
          <ac:chgData name="Roman Schwarz" userId="84f290ff-7ddf-421f-ab03-7e7b106f3670" providerId="ADAL" clId="{8A1A59BE-A56E-5605-AFE0-46BC5B9ECAB6}" dt="2025-10-08T18:51:32.789" v="3292" actId="14826"/>
          <ac:picMkLst>
            <pc:docMk/>
            <pc:sldMk cId="3290809535" sldId="326"/>
            <ac:picMk id="107" creationId="{4C2DCE80-A3F1-BC2F-7277-3C09521A8A13}"/>
          </ac:picMkLst>
        </pc:picChg>
        <pc:picChg chg="mod">
          <ac:chgData name="Roman Schwarz" userId="84f290ff-7ddf-421f-ab03-7e7b106f3670" providerId="ADAL" clId="{8A1A59BE-A56E-5605-AFE0-46BC5B9ECAB6}" dt="2025-10-08T18:54:01.549" v="3293" actId="14826"/>
          <ac:picMkLst>
            <pc:docMk/>
            <pc:sldMk cId="3290809535" sldId="326"/>
            <ac:picMk id="131" creationId="{D22B9E13-CE1C-2F2B-4EFB-609E7A9811E9}"/>
          </ac:picMkLst>
        </pc:picChg>
        <pc:cxnChg chg="mod">
          <ac:chgData name="Roman Schwarz" userId="84f290ff-7ddf-421f-ab03-7e7b106f3670" providerId="ADAL" clId="{8A1A59BE-A56E-5605-AFE0-46BC5B9ECAB6}" dt="2025-10-13T15:35:02.561" v="3867" actId="14100"/>
          <ac:cxnSpMkLst>
            <pc:docMk/>
            <pc:sldMk cId="3290809535" sldId="326"/>
            <ac:cxnSpMk id="103" creationId="{066C6872-37D5-D708-55A2-A0B222D331A7}"/>
          </ac:cxnSpMkLst>
        </pc:cxnChg>
      </pc:sldChg>
      <pc:sldChg chg="addSp delSp modSp mod addAnim delAnim modAnim modNotesTx">
        <pc:chgData name="Roman Schwarz" userId="84f290ff-7ddf-421f-ab03-7e7b106f3670" providerId="ADAL" clId="{8A1A59BE-A56E-5605-AFE0-46BC5B9ECAB6}" dt="2025-10-15T17:10:57.583" v="4655" actId="1076"/>
        <pc:sldMkLst>
          <pc:docMk/>
          <pc:sldMk cId="2424880475" sldId="328"/>
        </pc:sldMkLst>
        <pc:spChg chg="mod">
          <ac:chgData name="Roman Schwarz" userId="84f290ff-7ddf-421f-ab03-7e7b106f3670" providerId="ADAL" clId="{8A1A59BE-A56E-5605-AFE0-46BC5B9ECAB6}" dt="2025-10-08T19:28:43.724" v="3437" actId="404"/>
          <ac:spMkLst>
            <pc:docMk/>
            <pc:sldMk cId="2424880475" sldId="328"/>
            <ac:spMk id="39" creationId="{B49E0EED-0D74-BEF7-AF96-CFE6B254523A}"/>
          </ac:spMkLst>
        </pc:spChg>
        <pc:spChg chg="mod">
          <ac:chgData name="Roman Schwarz" userId="84f290ff-7ddf-421f-ab03-7e7b106f3670" providerId="ADAL" clId="{8A1A59BE-A56E-5605-AFE0-46BC5B9ECAB6}" dt="2025-10-08T19:28:11.447" v="3426" actId="108"/>
          <ac:spMkLst>
            <pc:docMk/>
            <pc:sldMk cId="2424880475" sldId="328"/>
            <ac:spMk id="41" creationId="{E02B1652-5065-FF51-6F75-AE71712D948C}"/>
          </ac:spMkLst>
        </pc:spChg>
        <pc:spChg chg="mod">
          <ac:chgData name="Roman Schwarz" userId="84f290ff-7ddf-421f-ab03-7e7b106f3670" providerId="ADAL" clId="{8A1A59BE-A56E-5605-AFE0-46BC5B9ECAB6}" dt="2025-10-08T19:27:41.742" v="3423" actId="368"/>
          <ac:spMkLst>
            <pc:docMk/>
            <pc:sldMk cId="2424880475" sldId="328"/>
            <ac:spMk id="46" creationId="{87903851-AB84-9608-9EEF-1101229BF348}"/>
          </ac:spMkLst>
        </pc:spChg>
        <pc:spChg chg="mod">
          <ac:chgData name="Roman Schwarz" userId="84f290ff-7ddf-421f-ab03-7e7b106f3670" providerId="ADAL" clId="{8A1A59BE-A56E-5605-AFE0-46BC5B9ECAB6}" dt="2025-10-08T19:28:05.844" v="3425" actId="20577"/>
          <ac:spMkLst>
            <pc:docMk/>
            <pc:sldMk cId="2424880475" sldId="328"/>
            <ac:spMk id="48" creationId="{FFF31544-70FD-3B6C-F27F-B3FC0DDBC81F}"/>
          </ac:spMkLst>
        </pc:spChg>
        <pc:spChg chg="mod">
          <ac:chgData name="Roman Schwarz" userId="84f290ff-7ddf-421f-ab03-7e7b106f3670" providerId="ADAL" clId="{8A1A59BE-A56E-5605-AFE0-46BC5B9ECAB6}" dt="2025-10-08T19:31:57.437" v="3517" actId="20577"/>
          <ac:spMkLst>
            <pc:docMk/>
            <pc:sldMk cId="2424880475" sldId="328"/>
            <ac:spMk id="50" creationId="{9F2C8DD7-F856-4134-F530-E33BA7DAA76E}"/>
          </ac:spMkLst>
        </pc:spChg>
        <pc:spChg chg="mod">
          <ac:chgData name="Roman Schwarz" userId="84f290ff-7ddf-421f-ab03-7e7b106f3670" providerId="ADAL" clId="{8A1A59BE-A56E-5605-AFE0-46BC5B9ECAB6}" dt="2025-10-08T19:29:27.053" v="3446" actId="2711"/>
          <ac:spMkLst>
            <pc:docMk/>
            <pc:sldMk cId="2424880475" sldId="328"/>
            <ac:spMk id="52" creationId="{544C927F-FAA4-548D-9D76-86887B4CD9A4}"/>
          </ac:spMkLst>
        </pc:spChg>
        <pc:spChg chg="mod">
          <ac:chgData name="Roman Schwarz" userId="84f290ff-7ddf-421f-ab03-7e7b106f3670" providerId="ADAL" clId="{8A1A59BE-A56E-5605-AFE0-46BC5B9ECAB6}" dt="2025-10-08T19:29:56.682" v="3456" actId="368"/>
          <ac:spMkLst>
            <pc:docMk/>
            <pc:sldMk cId="2424880475" sldId="328"/>
            <ac:spMk id="54" creationId="{31A93E98-7BF4-99EA-FAD9-A90561578EB2}"/>
          </ac:spMkLst>
        </pc:spChg>
        <pc:spChg chg="del">
          <ac:chgData name="Roman Schwarz" userId="84f290ff-7ddf-421f-ab03-7e7b106f3670" providerId="ADAL" clId="{8A1A59BE-A56E-5605-AFE0-46BC5B9ECAB6}" dt="2025-10-15T17:06:26.933" v="4589" actId="478"/>
          <ac:spMkLst>
            <pc:docMk/>
            <pc:sldMk cId="2424880475" sldId="328"/>
            <ac:spMk id="55" creationId="{9F6663AA-7B9F-9DD7-BC55-686EAB3F9FC0}"/>
          </ac:spMkLst>
        </pc:spChg>
        <pc:spChg chg="del mod">
          <ac:chgData name="Roman Schwarz" userId="84f290ff-7ddf-421f-ab03-7e7b106f3670" providerId="ADAL" clId="{8A1A59BE-A56E-5605-AFE0-46BC5B9ECAB6}" dt="2025-10-15T17:06:17.692" v="4588" actId="478"/>
          <ac:spMkLst>
            <pc:docMk/>
            <pc:sldMk cId="2424880475" sldId="328"/>
            <ac:spMk id="56" creationId="{095BF322-0FAC-EA58-3E63-3DB50A8A81F3}"/>
          </ac:spMkLst>
        </pc:spChg>
        <pc:spChg chg="mod">
          <ac:chgData name="Roman Schwarz" userId="84f290ff-7ddf-421f-ab03-7e7b106f3670" providerId="ADAL" clId="{8A1A59BE-A56E-5605-AFE0-46BC5B9ECAB6}" dt="2025-10-15T17:08:34.403" v="4648" actId="14100"/>
          <ac:spMkLst>
            <pc:docMk/>
            <pc:sldMk cId="2424880475" sldId="328"/>
            <ac:spMk id="57" creationId="{FE0EACCE-3F0C-E849-B4B9-D7A1E2B58E2F}"/>
          </ac:spMkLst>
        </pc:spChg>
        <pc:spChg chg="mod">
          <ac:chgData name="Roman Schwarz" userId="84f290ff-7ddf-421f-ab03-7e7b106f3670" providerId="ADAL" clId="{8A1A59BE-A56E-5605-AFE0-46BC5B9ECAB6}" dt="2025-10-15T17:08:34.403" v="4648" actId="14100"/>
          <ac:spMkLst>
            <pc:docMk/>
            <pc:sldMk cId="2424880475" sldId="328"/>
            <ac:spMk id="58" creationId="{3D68997F-55EE-DF12-E91F-CF1F5DC32FC8}"/>
          </ac:spMkLst>
        </pc:spChg>
        <pc:spChg chg="mod">
          <ac:chgData name="Roman Schwarz" userId="84f290ff-7ddf-421f-ab03-7e7b106f3670" providerId="ADAL" clId="{8A1A59BE-A56E-5605-AFE0-46BC5B9ECAB6}" dt="2025-10-08T19:28:23.436" v="3428" actId="108"/>
          <ac:spMkLst>
            <pc:docMk/>
            <pc:sldMk cId="2424880475" sldId="328"/>
            <ac:spMk id="60" creationId="{496790B4-990B-F003-4CA1-812C0ED448CD}"/>
          </ac:spMkLst>
        </pc:spChg>
        <pc:spChg chg="mod">
          <ac:chgData name="Roman Schwarz" userId="84f290ff-7ddf-421f-ab03-7e7b106f3670" providerId="ADAL" clId="{8A1A59BE-A56E-5605-AFE0-46BC5B9ECAB6}" dt="2025-10-15T16:57:08.568" v="4586" actId="1076"/>
          <ac:spMkLst>
            <pc:docMk/>
            <pc:sldMk cId="2424880475" sldId="328"/>
            <ac:spMk id="63" creationId="{EBE1AAB4-C863-3ADE-DC6B-5598E669DC90}"/>
          </ac:spMkLst>
        </pc:spChg>
        <pc:spChg chg="del">
          <ac:chgData name="Roman Schwarz" userId="84f290ff-7ddf-421f-ab03-7e7b106f3670" providerId="ADAL" clId="{8A1A59BE-A56E-5605-AFE0-46BC5B9ECAB6}" dt="2025-10-15T17:06:14.184" v="4587" actId="478"/>
          <ac:spMkLst>
            <pc:docMk/>
            <pc:sldMk cId="2424880475" sldId="328"/>
            <ac:spMk id="70" creationId="{084E46E0-3257-6F9F-930C-2BDC9B182F9F}"/>
          </ac:spMkLst>
        </pc:spChg>
        <pc:spChg chg="mod">
          <ac:chgData name="Roman Schwarz" userId="84f290ff-7ddf-421f-ab03-7e7b106f3670" providerId="ADAL" clId="{8A1A59BE-A56E-5605-AFE0-46BC5B9ECAB6}" dt="2025-10-15T17:08:34.403" v="4648" actId="14100"/>
          <ac:spMkLst>
            <pc:docMk/>
            <pc:sldMk cId="2424880475" sldId="328"/>
            <ac:spMk id="71" creationId="{8D34D55A-EF72-5D3B-3A4C-27AE25E59C1B}"/>
          </ac:spMkLst>
        </pc:spChg>
        <pc:spChg chg="mod">
          <ac:chgData name="Roman Schwarz" userId="84f290ff-7ddf-421f-ab03-7e7b106f3670" providerId="ADAL" clId="{8A1A59BE-A56E-5605-AFE0-46BC5B9ECAB6}" dt="2025-10-15T17:08:39.661" v="4649" actId="14100"/>
          <ac:spMkLst>
            <pc:docMk/>
            <pc:sldMk cId="2424880475" sldId="328"/>
            <ac:spMk id="75" creationId="{FE57085B-5867-AA9C-0FFB-A3FEBAD97C6D}"/>
          </ac:spMkLst>
        </pc:spChg>
        <pc:spChg chg="del">
          <ac:chgData name="Roman Schwarz" userId="84f290ff-7ddf-421f-ab03-7e7b106f3670" providerId="ADAL" clId="{8A1A59BE-A56E-5605-AFE0-46BC5B9ECAB6}" dt="2025-10-15T14:40:11.503" v="4577" actId="478"/>
          <ac:spMkLst>
            <pc:docMk/>
            <pc:sldMk cId="2424880475" sldId="328"/>
            <ac:spMk id="108" creationId="{FC9F9F75-F1DF-A9FB-44CD-120F2435FFF1}"/>
          </ac:spMkLst>
        </pc:spChg>
        <pc:spChg chg="del">
          <ac:chgData name="Roman Schwarz" userId="84f290ff-7ddf-421f-ab03-7e7b106f3670" providerId="ADAL" clId="{8A1A59BE-A56E-5605-AFE0-46BC5B9ECAB6}" dt="2025-10-15T14:40:15.748" v="4578" actId="478"/>
          <ac:spMkLst>
            <pc:docMk/>
            <pc:sldMk cId="2424880475" sldId="328"/>
            <ac:spMk id="109" creationId="{01AAEB76-58CB-3E8F-5799-7EFA0BADFF8C}"/>
          </ac:spMkLst>
        </pc:spChg>
        <pc:spChg chg="del">
          <ac:chgData name="Roman Schwarz" userId="84f290ff-7ddf-421f-ab03-7e7b106f3670" providerId="ADAL" clId="{8A1A59BE-A56E-5605-AFE0-46BC5B9ECAB6}" dt="2025-10-15T14:40:18.027" v="4579" actId="478"/>
          <ac:spMkLst>
            <pc:docMk/>
            <pc:sldMk cId="2424880475" sldId="328"/>
            <ac:spMk id="156" creationId="{04D162EF-8B00-329F-6D5E-80750BBA5628}"/>
          </ac:spMkLst>
        </pc:spChg>
        <pc:spChg chg="del">
          <ac:chgData name="Roman Schwarz" userId="84f290ff-7ddf-421f-ab03-7e7b106f3670" providerId="ADAL" clId="{8A1A59BE-A56E-5605-AFE0-46BC5B9ECAB6}" dt="2025-10-15T14:40:20.323" v="4580" actId="478"/>
          <ac:spMkLst>
            <pc:docMk/>
            <pc:sldMk cId="2424880475" sldId="328"/>
            <ac:spMk id="157" creationId="{A60645A5-EEE2-4721-5718-23DDE91E133B}"/>
          </ac:spMkLst>
        </pc:spChg>
        <pc:spChg chg="del">
          <ac:chgData name="Roman Schwarz" userId="84f290ff-7ddf-421f-ab03-7e7b106f3670" providerId="ADAL" clId="{8A1A59BE-A56E-5605-AFE0-46BC5B9ECAB6}" dt="2025-10-15T14:40:22.662" v="4581" actId="478"/>
          <ac:spMkLst>
            <pc:docMk/>
            <pc:sldMk cId="2424880475" sldId="328"/>
            <ac:spMk id="158" creationId="{E03BA930-577C-8FD5-32AA-3670E382767F}"/>
          </ac:spMkLst>
        </pc:spChg>
        <pc:spChg chg="del">
          <ac:chgData name="Roman Schwarz" userId="84f290ff-7ddf-421f-ab03-7e7b106f3670" providerId="ADAL" clId="{8A1A59BE-A56E-5605-AFE0-46BC5B9ECAB6}" dt="2025-10-15T14:40:26.082" v="4582" actId="478"/>
          <ac:spMkLst>
            <pc:docMk/>
            <pc:sldMk cId="2424880475" sldId="328"/>
            <ac:spMk id="159" creationId="{901B9EBB-C49A-1FE7-A152-7A1CD402D650}"/>
          </ac:spMkLst>
        </pc:spChg>
        <pc:spChg chg="del">
          <ac:chgData name="Roman Schwarz" userId="84f290ff-7ddf-421f-ab03-7e7b106f3670" providerId="ADAL" clId="{8A1A59BE-A56E-5605-AFE0-46BC5B9ECAB6}" dt="2025-10-15T14:40:28.483" v="4583" actId="478"/>
          <ac:spMkLst>
            <pc:docMk/>
            <pc:sldMk cId="2424880475" sldId="328"/>
            <ac:spMk id="160" creationId="{397498F7-2E7A-5E8E-2DA0-B6AB99A5AD28}"/>
          </ac:spMkLst>
        </pc:spChg>
        <pc:spChg chg="del">
          <ac:chgData name="Roman Schwarz" userId="84f290ff-7ddf-421f-ab03-7e7b106f3670" providerId="ADAL" clId="{8A1A59BE-A56E-5605-AFE0-46BC5B9ECAB6}" dt="2025-10-15T14:40:30.881" v="4584" actId="478"/>
          <ac:spMkLst>
            <pc:docMk/>
            <pc:sldMk cId="2424880475" sldId="328"/>
            <ac:spMk id="161" creationId="{5B99CD35-A4B4-D1C6-7601-4D0D01EB7AB1}"/>
          </ac:spMkLst>
        </pc:spChg>
        <pc:grpChg chg="add del mod">
          <ac:chgData name="Roman Schwarz" userId="84f290ff-7ddf-421f-ab03-7e7b106f3670" providerId="ADAL" clId="{8A1A59BE-A56E-5605-AFE0-46BC5B9ECAB6}" dt="2025-10-14T09:22:05.645" v="3938" actId="21"/>
          <ac:grpSpMkLst>
            <pc:docMk/>
            <pc:sldMk cId="2424880475" sldId="328"/>
            <ac:grpSpMk id="28" creationId="{1B72E869-F541-3EBC-00D4-2FB5E12094FF}"/>
          </ac:grpSpMkLst>
        </pc:grpChg>
        <pc:picChg chg="del mod">
          <ac:chgData name="Roman Schwarz" userId="84f290ff-7ddf-421f-ab03-7e7b106f3670" providerId="ADAL" clId="{8A1A59BE-A56E-5605-AFE0-46BC5B9ECAB6}" dt="2025-10-15T17:06:26.933" v="4589" actId="478"/>
          <ac:picMkLst>
            <pc:docMk/>
            <pc:sldMk cId="2424880475" sldId="328"/>
            <ac:picMk id="17" creationId="{45A9F0D0-1015-198E-1017-E95611BC5C04}"/>
          </ac:picMkLst>
        </pc:picChg>
        <pc:picChg chg="mod">
          <ac:chgData name="Roman Schwarz" userId="84f290ff-7ddf-421f-ab03-7e7b106f3670" providerId="ADAL" clId="{8A1A59BE-A56E-5605-AFE0-46BC5B9ECAB6}" dt="2025-10-15T17:08:34.403" v="4648" actId="14100"/>
          <ac:picMkLst>
            <pc:docMk/>
            <pc:sldMk cId="2424880475" sldId="328"/>
            <ac:picMk id="18" creationId="{CB37D08E-4311-6535-A0F2-5D64AF73B7AF}"/>
          </ac:picMkLst>
        </pc:picChg>
        <pc:picChg chg="mod topLvl">
          <ac:chgData name="Roman Schwarz" userId="84f290ff-7ddf-421f-ab03-7e7b106f3670" providerId="ADAL" clId="{8A1A59BE-A56E-5605-AFE0-46BC5B9ECAB6}" dt="2025-10-08T19:03:18.746" v="3311" actId="165"/>
          <ac:picMkLst>
            <pc:docMk/>
            <pc:sldMk cId="2424880475" sldId="328"/>
            <ac:picMk id="21" creationId="{85669ECD-01C9-D923-1BD5-3686864D890A}"/>
          </ac:picMkLst>
        </pc:picChg>
        <pc:picChg chg="del">
          <ac:chgData name="Roman Schwarz" userId="84f290ff-7ddf-421f-ab03-7e7b106f3670" providerId="ADAL" clId="{8A1A59BE-A56E-5605-AFE0-46BC5B9ECAB6}" dt="2025-10-15T14:39:39.067" v="4574" actId="478"/>
          <ac:picMkLst>
            <pc:docMk/>
            <pc:sldMk cId="2424880475" sldId="328"/>
            <ac:picMk id="84" creationId="{54F18894-E228-84A2-DC5F-06428CC124E9}"/>
          </ac:picMkLst>
        </pc:picChg>
        <pc:picChg chg="del">
          <ac:chgData name="Roman Schwarz" userId="84f290ff-7ddf-421f-ab03-7e7b106f3670" providerId="ADAL" clId="{8A1A59BE-A56E-5605-AFE0-46BC5B9ECAB6}" dt="2025-10-15T14:39:42.125" v="4575" actId="478"/>
          <ac:picMkLst>
            <pc:docMk/>
            <pc:sldMk cId="2424880475" sldId="328"/>
            <ac:picMk id="85" creationId="{5C596BE5-4B2D-840F-2507-70698EE8B853}"/>
          </ac:picMkLst>
        </pc:picChg>
        <pc:picChg chg="del">
          <ac:chgData name="Roman Schwarz" userId="84f290ff-7ddf-421f-ab03-7e7b106f3670" providerId="ADAL" clId="{8A1A59BE-A56E-5605-AFE0-46BC5B9ECAB6}" dt="2025-10-15T14:39:44.289" v="4576" actId="478"/>
          <ac:picMkLst>
            <pc:docMk/>
            <pc:sldMk cId="2424880475" sldId="328"/>
            <ac:picMk id="86" creationId="{69FEADC7-BDF8-1A97-3236-D6E1EC0B4747}"/>
          </ac:picMkLst>
        </pc:picChg>
        <pc:cxnChg chg="mod">
          <ac:chgData name="Roman Schwarz" userId="84f290ff-7ddf-421f-ab03-7e7b106f3670" providerId="ADAL" clId="{8A1A59BE-A56E-5605-AFE0-46BC5B9ECAB6}" dt="2025-10-15T17:10:57.583" v="4655" actId="1076"/>
          <ac:cxnSpMkLst>
            <pc:docMk/>
            <pc:sldMk cId="2424880475" sldId="328"/>
            <ac:cxnSpMk id="124" creationId="{CD9947CE-9677-2728-1518-28C12BA61AF7}"/>
          </ac:cxnSpMkLst>
        </pc:cxnChg>
        <pc:cxnChg chg="del mod">
          <ac:chgData name="Roman Schwarz" userId="84f290ff-7ddf-421f-ab03-7e7b106f3670" providerId="ADAL" clId="{8A1A59BE-A56E-5605-AFE0-46BC5B9ECAB6}" dt="2025-10-15T17:06:26.933" v="4589" actId="478"/>
          <ac:cxnSpMkLst>
            <pc:docMk/>
            <pc:sldMk cId="2424880475" sldId="328"/>
            <ac:cxnSpMk id="146" creationId="{3F849D30-4DD5-D0AE-D966-F5109D5A24AF}"/>
          </ac:cxnSpMkLst>
        </pc:cxnChg>
        <pc:cxnChg chg="mod">
          <ac:chgData name="Roman Schwarz" userId="84f290ff-7ddf-421f-ab03-7e7b106f3670" providerId="ADAL" clId="{8A1A59BE-A56E-5605-AFE0-46BC5B9ECAB6}" dt="2025-10-15T17:10:39.076" v="4653" actId="692"/>
          <ac:cxnSpMkLst>
            <pc:docMk/>
            <pc:sldMk cId="2424880475" sldId="328"/>
            <ac:cxnSpMk id="148" creationId="{7CECB26C-A642-7E25-1160-BF1EF2360E81}"/>
          </ac:cxnSpMkLst>
        </pc:cxnChg>
      </pc:sldChg>
      <pc:sldChg chg="addSp delSp modSp mod ord modNotesTx">
        <pc:chgData name="Roman Schwarz" userId="84f290ff-7ddf-421f-ab03-7e7b106f3670" providerId="ADAL" clId="{8A1A59BE-A56E-5605-AFE0-46BC5B9ECAB6}" dt="2025-10-15T11:24:31.836" v="4573" actId="20577"/>
        <pc:sldMkLst>
          <pc:docMk/>
          <pc:sldMk cId="1482229814" sldId="330"/>
        </pc:sldMkLst>
        <pc:spChg chg="add del">
          <ac:chgData name="Roman Schwarz" userId="84f290ff-7ddf-421f-ab03-7e7b106f3670" providerId="ADAL" clId="{8A1A59BE-A56E-5605-AFE0-46BC5B9ECAB6}" dt="2025-10-15T11:22:57.825" v="4559" actId="22"/>
          <ac:spMkLst>
            <pc:docMk/>
            <pc:sldMk cId="1482229814" sldId="330"/>
            <ac:spMk id="3" creationId="{7E246DE5-4D64-5720-ECEE-44338FB7A632}"/>
          </ac:spMkLst>
        </pc:spChg>
        <pc:spChg chg="del mod">
          <ac:chgData name="Roman Schwarz" userId="84f290ff-7ddf-421f-ab03-7e7b106f3670" providerId="ADAL" clId="{8A1A59BE-A56E-5605-AFE0-46BC5B9ECAB6}" dt="2025-10-15T11:22:18.608" v="4552" actId="478"/>
          <ac:spMkLst>
            <pc:docMk/>
            <pc:sldMk cId="1482229814" sldId="330"/>
            <ac:spMk id="9" creationId="{40BC2D88-1222-384B-B621-F18504A5B2C8}"/>
          </ac:spMkLst>
        </pc:spChg>
        <pc:spChg chg="mod">
          <ac:chgData name="Roman Schwarz" userId="84f290ff-7ddf-421f-ab03-7e7b106f3670" providerId="ADAL" clId="{8A1A59BE-A56E-5605-AFE0-46BC5B9ECAB6}" dt="2025-10-15T11:23:19.615" v="4564" actId="1076"/>
          <ac:spMkLst>
            <pc:docMk/>
            <pc:sldMk cId="1482229814" sldId="330"/>
            <ac:spMk id="16" creationId="{B54F8BB0-E5C5-CCD0-8907-1659336CE501}"/>
          </ac:spMkLst>
        </pc:spChg>
        <pc:spChg chg="mod">
          <ac:chgData name="Roman Schwarz" userId="84f290ff-7ddf-421f-ab03-7e7b106f3670" providerId="ADAL" clId="{8A1A59BE-A56E-5605-AFE0-46BC5B9ECAB6}" dt="2025-10-08T18:15:00.357" v="3144" actId="14826"/>
          <ac:spMkLst>
            <pc:docMk/>
            <pc:sldMk cId="1482229814" sldId="330"/>
            <ac:spMk id="30" creationId="{7CEE244A-9742-F9E9-C510-979308DA7B2F}"/>
          </ac:spMkLst>
        </pc:spChg>
        <pc:spChg chg="mod">
          <ac:chgData name="Roman Schwarz" userId="84f290ff-7ddf-421f-ab03-7e7b106f3670" providerId="ADAL" clId="{8A1A59BE-A56E-5605-AFE0-46BC5B9ECAB6}" dt="2025-10-08T19:56:03.567" v="3573" actId="114"/>
          <ac:spMkLst>
            <pc:docMk/>
            <pc:sldMk cId="1482229814" sldId="330"/>
            <ac:spMk id="31" creationId="{93E654E0-9D8B-6192-AA58-804A0D29E231}"/>
          </ac:spMkLst>
        </pc:spChg>
        <pc:spChg chg="mod">
          <ac:chgData name="Roman Schwarz" userId="84f290ff-7ddf-421f-ab03-7e7b106f3670" providerId="ADAL" clId="{8A1A59BE-A56E-5605-AFE0-46BC5B9ECAB6}" dt="2025-10-08T18:15:00.357" v="3144" actId="14826"/>
          <ac:spMkLst>
            <pc:docMk/>
            <pc:sldMk cId="1482229814" sldId="330"/>
            <ac:spMk id="33" creationId="{CCDEB92B-BE5D-E77B-E89C-FAECD7EEF94D}"/>
          </ac:spMkLst>
        </pc:spChg>
        <pc:grpChg chg="mod">
          <ac:chgData name="Roman Schwarz" userId="84f290ff-7ddf-421f-ab03-7e7b106f3670" providerId="ADAL" clId="{8A1A59BE-A56E-5605-AFE0-46BC5B9ECAB6}" dt="2025-10-08T18:15:00.357" v="3144" actId="14826"/>
          <ac:grpSpMkLst>
            <pc:docMk/>
            <pc:sldMk cId="1482229814" sldId="330"/>
            <ac:grpSpMk id="29" creationId="{7EBDFAED-738F-0A8C-8845-108D5B8EA0DE}"/>
          </ac:grpSpMkLst>
        </pc:grpChg>
        <pc:picChg chg="mod">
          <ac:chgData name="Roman Schwarz" userId="84f290ff-7ddf-421f-ab03-7e7b106f3670" providerId="ADAL" clId="{8A1A59BE-A56E-5605-AFE0-46BC5B9ECAB6}" dt="2025-10-15T11:23:59.333" v="4566" actId="1076"/>
          <ac:picMkLst>
            <pc:docMk/>
            <pc:sldMk cId="1482229814" sldId="330"/>
            <ac:picMk id="10" creationId="{A6E98D8D-2D69-D38E-2AC5-72AA09C87303}"/>
          </ac:picMkLst>
        </pc:picChg>
        <pc:picChg chg="del">
          <ac:chgData name="Roman Schwarz" userId="84f290ff-7ddf-421f-ab03-7e7b106f3670" providerId="ADAL" clId="{8A1A59BE-A56E-5605-AFE0-46BC5B9ECAB6}" dt="2025-10-15T11:22:13.335" v="4550" actId="478"/>
          <ac:picMkLst>
            <pc:docMk/>
            <pc:sldMk cId="1482229814" sldId="330"/>
            <ac:picMk id="12" creationId="{C4677230-F952-375E-B59C-256047AB0BAE}"/>
          </ac:picMkLst>
        </pc:picChg>
        <pc:picChg chg="mod">
          <ac:chgData name="Roman Schwarz" userId="84f290ff-7ddf-421f-ab03-7e7b106f3670" providerId="ADAL" clId="{8A1A59BE-A56E-5605-AFE0-46BC5B9ECAB6}" dt="2025-10-08T18:15:00.357" v="3144" actId="14826"/>
          <ac:picMkLst>
            <pc:docMk/>
            <pc:sldMk cId="1482229814" sldId="330"/>
            <ac:picMk id="32" creationId="{2CC069CA-7571-0F48-E623-F0D3787140F2}"/>
          </ac:picMkLst>
        </pc:picChg>
        <pc:picChg chg="add mod">
          <ac:chgData name="Roman Schwarz" userId="84f290ff-7ddf-421f-ab03-7e7b106f3670" providerId="ADAL" clId="{8A1A59BE-A56E-5605-AFE0-46BC5B9ECAB6}" dt="2025-10-15T11:23:59.333" v="4566" actId="1076"/>
          <ac:picMkLst>
            <pc:docMk/>
            <pc:sldMk cId="1482229814" sldId="330"/>
            <ac:picMk id="1026" creationId="{EDA25AAD-F4CC-9207-9305-1DB4BFA4FEB4}"/>
          </ac:picMkLst>
        </pc:picChg>
        <pc:cxnChg chg="mod">
          <ac:chgData name="Roman Schwarz" userId="84f290ff-7ddf-421f-ab03-7e7b106f3670" providerId="ADAL" clId="{8A1A59BE-A56E-5605-AFE0-46BC5B9ECAB6}" dt="2025-10-08T18:15:00.357" v="3144" actId="14826"/>
          <ac:cxnSpMkLst>
            <pc:docMk/>
            <pc:sldMk cId="1482229814" sldId="330"/>
            <ac:cxnSpMk id="34" creationId="{A9DCD9DC-1EBB-93A8-9729-89171CFB56B1}"/>
          </ac:cxnSpMkLst>
        </pc:cxnChg>
      </pc:sldChg>
      <pc:sldChg chg="addSp delSp modSp mod ord delAnim modNotesTx">
        <pc:chgData name="Roman Schwarz" userId="84f290ff-7ddf-421f-ab03-7e7b106f3670" providerId="ADAL" clId="{8A1A59BE-A56E-5605-AFE0-46BC5B9ECAB6}" dt="2025-10-15T07:53:14.712" v="4490" actId="20577"/>
        <pc:sldMkLst>
          <pc:docMk/>
          <pc:sldMk cId="144134512" sldId="331"/>
        </pc:sldMkLst>
        <pc:spChg chg="mod">
          <ac:chgData name="Roman Schwarz" userId="84f290ff-7ddf-421f-ab03-7e7b106f3670" providerId="ADAL" clId="{8A1A59BE-A56E-5605-AFE0-46BC5B9ECAB6}" dt="2025-10-13T13:28:00.333" v="3621" actId="14100"/>
          <ac:spMkLst>
            <pc:docMk/>
            <pc:sldMk cId="144134512" sldId="331"/>
            <ac:spMk id="9" creationId="{0CDD95E3-E6D6-83BF-7270-2502BC45ED23}"/>
          </ac:spMkLst>
        </pc:spChg>
        <pc:spChg chg="mod">
          <ac:chgData name="Roman Schwarz" userId="84f290ff-7ddf-421f-ab03-7e7b106f3670" providerId="ADAL" clId="{8A1A59BE-A56E-5605-AFE0-46BC5B9ECAB6}" dt="2025-10-13T13:27:52.166" v="3619" actId="14100"/>
          <ac:spMkLst>
            <pc:docMk/>
            <pc:sldMk cId="144134512" sldId="331"/>
            <ac:spMk id="10" creationId="{C3873149-E8D2-778D-90E8-619C4D53E210}"/>
          </ac:spMkLst>
        </pc:spChg>
        <pc:spChg chg="add del mod">
          <ac:chgData name="Roman Schwarz" userId="84f290ff-7ddf-421f-ab03-7e7b106f3670" providerId="ADAL" clId="{8A1A59BE-A56E-5605-AFE0-46BC5B9ECAB6}" dt="2025-10-14T09:38:17.941" v="4297" actId="207"/>
          <ac:spMkLst>
            <pc:docMk/>
            <pc:sldMk cId="144134512" sldId="331"/>
            <ac:spMk id="31" creationId="{E52407AC-18E4-63AB-4640-7DFCF43E8540}"/>
          </ac:spMkLst>
        </pc:spChg>
        <pc:spChg chg="mod">
          <ac:chgData name="Roman Schwarz" userId="84f290ff-7ddf-421f-ab03-7e7b106f3670" providerId="ADAL" clId="{8A1A59BE-A56E-5605-AFE0-46BC5B9ECAB6}" dt="2025-10-14T09:36:54.177" v="3955" actId="14100"/>
          <ac:spMkLst>
            <pc:docMk/>
            <pc:sldMk cId="144134512" sldId="331"/>
            <ac:spMk id="32" creationId="{BB60AE31-3B9A-E4CA-5BA7-64F611DDD1B7}"/>
          </ac:spMkLst>
        </pc:spChg>
        <pc:spChg chg="mod">
          <ac:chgData name="Roman Schwarz" userId="84f290ff-7ddf-421f-ab03-7e7b106f3670" providerId="ADAL" clId="{8A1A59BE-A56E-5605-AFE0-46BC5B9ECAB6}" dt="2025-10-13T13:26:37.230" v="3598" actId="404"/>
          <ac:spMkLst>
            <pc:docMk/>
            <pc:sldMk cId="144134512" sldId="331"/>
            <ac:spMk id="33" creationId="{5E8515C7-A615-47F4-846C-9306C91F80BB}"/>
          </ac:spMkLst>
        </pc:spChg>
        <pc:cxnChg chg="mod">
          <ac:chgData name="Roman Schwarz" userId="84f290ff-7ddf-421f-ab03-7e7b106f3670" providerId="ADAL" clId="{8A1A59BE-A56E-5605-AFE0-46BC5B9ECAB6}" dt="2025-10-13T13:28:00.333" v="3621" actId="14100"/>
          <ac:cxnSpMkLst>
            <pc:docMk/>
            <pc:sldMk cId="144134512" sldId="331"/>
            <ac:cxnSpMk id="19" creationId="{F8C20AB7-8E53-07A9-C19D-88D03F4CF680}"/>
          </ac:cxnSpMkLst>
        </pc:cxnChg>
        <pc:cxnChg chg="mod">
          <ac:chgData name="Roman Schwarz" userId="84f290ff-7ddf-421f-ab03-7e7b106f3670" providerId="ADAL" clId="{8A1A59BE-A56E-5605-AFE0-46BC5B9ECAB6}" dt="2025-10-13T13:28:00.333" v="3621" actId="14100"/>
          <ac:cxnSpMkLst>
            <pc:docMk/>
            <pc:sldMk cId="144134512" sldId="331"/>
            <ac:cxnSpMk id="23" creationId="{C59664BF-9381-5E97-596D-F5DD40367B9B}"/>
          </ac:cxnSpMkLst>
        </pc:cxnChg>
        <pc:cxnChg chg="mod">
          <ac:chgData name="Roman Schwarz" userId="84f290ff-7ddf-421f-ab03-7e7b106f3670" providerId="ADAL" clId="{8A1A59BE-A56E-5605-AFE0-46BC5B9ECAB6}" dt="2025-10-13T13:27:52.166" v="3619" actId="14100"/>
          <ac:cxnSpMkLst>
            <pc:docMk/>
            <pc:sldMk cId="144134512" sldId="331"/>
            <ac:cxnSpMk id="25" creationId="{75AF53FC-53BC-8CED-FDF1-F839E5CCEB3C}"/>
          </ac:cxnSpMkLst>
        </pc:cxnChg>
      </pc:sldChg>
      <pc:sldChg chg="addSp delSp modSp mod ord addAnim delAnim modAnim modNotesTx">
        <pc:chgData name="Roman Schwarz" userId="84f290ff-7ddf-421f-ab03-7e7b106f3670" providerId="ADAL" clId="{8A1A59BE-A56E-5605-AFE0-46BC5B9ECAB6}" dt="2025-10-15T07:53:55.183" v="4508" actId="20577"/>
        <pc:sldMkLst>
          <pc:docMk/>
          <pc:sldMk cId="2758394752" sldId="332"/>
        </pc:sldMkLst>
        <pc:spChg chg="mod">
          <ac:chgData name="Roman Schwarz" userId="84f290ff-7ddf-421f-ab03-7e7b106f3670" providerId="ADAL" clId="{8A1A59BE-A56E-5605-AFE0-46BC5B9ECAB6}" dt="2025-10-08T19:33:44.059" v="3540" actId="20577"/>
          <ac:spMkLst>
            <pc:docMk/>
            <pc:sldMk cId="2758394752" sldId="332"/>
            <ac:spMk id="92" creationId="{FD5D370D-4AFF-020C-719E-988495555D77}"/>
          </ac:spMkLst>
        </pc:spChg>
        <pc:grpChg chg="add del mod">
          <ac:chgData name="Roman Schwarz" userId="84f290ff-7ddf-421f-ab03-7e7b106f3670" providerId="ADAL" clId="{8A1A59BE-A56E-5605-AFE0-46BC5B9ECAB6}" dt="2025-10-14T09:45:10.753" v="4298" actId="478"/>
          <ac:grpSpMkLst>
            <pc:docMk/>
            <pc:sldMk cId="2758394752" sldId="332"/>
            <ac:grpSpMk id="43" creationId="{CB93190C-DA06-90DD-1B33-D0F99D7485FA}"/>
          </ac:grpSpMkLst>
        </pc:grpChg>
        <pc:picChg chg="add mod">
          <ac:chgData name="Roman Schwarz" userId="84f290ff-7ddf-421f-ab03-7e7b106f3670" providerId="ADAL" clId="{8A1A59BE-A56E-5605-AFE0-46BC5B9ECAB6}" dt="2025-10-14T14:38:36.932" v="4342" actId="1038"/>
          <ac:picMkLst>
            <pc:docMk/>
            <pc:sldMk cId="2758394752" sldId="332"/>
            <ac:picMk id="7" creationId="{37EB43B8-538B-23FC-6124-D57DCD3E49C2}"/>
          </ac:picMkLst>
        </pc:picChg>
        <pc:picChg chg="mod">
          <ac:chgData name="Roman Schwarz" userId="84f290ff-7ddf-421f-ab03-7e7b106f3670" providerId="ADAL" clId="{8A1A59BE-A56E-5605-AFE0-46BC5B9ECAB6}" dt="2025-10-08T18:20:57.763" v="3186" actId="14826"/>
          <ac:picMkLst>
            <pc:docMk/>
            <pc:sldMk cId="2758394752" sldId="332"/>
            <ac:picMk id="30" creationId="{D0FE4A03-8005-6277-CEB5-524ADEFAF6A2}"/>
          </ac:picMkLst>
        </pc:picChg>
        <pc:picChg chg="add del mod">
          <ac:chgData name="Roman Schwarz" userId="84f290ff-7ddf-421f-ab03-7e7b106f3670" providerId="ADAL" clId="{8A1A59BE-A56E-5605-AFE0-46BC5B9ECAB6}" dt="2025-10-14T14:36:05.578" v="4328" actId="478"/>
          <ac:picMkLst>
            <pc:docMk/>
            <pc:sldMk cId="2758394752" sldId="332"/>
            <ac:picMk id="39" creationId="{ABCA95FA-F453-94AB-9697-2AAC37AD2D06}"/>
          </ac:picMkLst>
        </pc:picChg>
        <pc:picChg chg="mod">
          <ac:chgData name="Roman Schwarz" userId="84f290ff-7ddf-421f-ab03-7e7b106f3670" providerId="ADAL" clId="{8A1A59BE-A56E-5605-AFE0-46BC5B9ECAB6}" dt="2025-10-08T18:21:12.781" v="3187" actId="14826"/>
          <ac:picMkLst>
            <pc:docMk/>
            <pc:sldMk cId="2758394752" sldId="332"/>
            <ac:picMk id="65" creationId="{00D2FCEC-2134-284A-3394-E8937B1CA50A}"/>
          </ac:picMkLst>
        </pc:picChg>
        <pc:picChg chg="del">
          <ac:chgData name="Roman Schwarz" userId="84f290ff-7ddf-421f-ab03-7e7b106f3670" providerId="ADAL" clId="{8A1A59BE-A56E-5605-AFE0-46BC5B9ECAB6}" dt="2025-10-14T14:35:13.504" v="4320" actId="478"/>
          <ac:picMkLst>
            <pc:docMk/>
            <pc:sldMk cId="2758394752" sldId="332"/>
            <ac:picMk id="112" creationId="{1193D278-38F2-AC91-7622-983C73122054}"/>
          </ac:picMkLst>
        </pc:picChg>
        <pc:cxnChg chg="mod">
          <ac:chgData name="Roman Schwarz" userId="84f290ff-7ddf-421f-ab03-7e7b106f3670" providerId="ADAL" clId="{8A1A59BE-A56E-5605-AFE0-46BC5B9ECAB6}" dt="2025-10-14T14:52:52.666" v="4343" actId="692"/>
          <ac:cxnSpMkLst>
            <pc:docMk/>
            <pc:sldMk cId="2758394752" sldId="332"/>
            <ac:cxnSpMk id="70" creationId="{EE3047B4-7A7F-D2C9-F150-839BC9809A4C}"/>
          </ac:cxnSpMkLst>
        </pc:cxnChg>
        <pc:cxnChg chg="mod">
          <ac:chgData name="Roman Schwarz" userId="84f290ff-7ddf-421f-ab03-7e7b106f3670" providerId="ADAL" clId="{8A1A59BE-A56E-5605-AFE0-46BC5B9ECAB6}" dt="2025-10-14T22:19:42.877" v="4357" actId="692"/>
          <ac:cxnSpMkLst>
            <pc:docMk/>
            <pc:sldMk cId="2758394752" sldId="332"/>
            <ac:cxnSpMk id="76" creationId="{D566F411-9344-5877-B2A2-9BA7C66FB490}"/>
          </ac:cxnSpMkLst>
        </pc:cxnChg>
        <pc:cxnChg chg="mod">
          <ac:chgData name="Roman Schwarz" userId="84f290ff-7ddf-421f-ab03-7e7b106f3670" providerId="ADAL" clId="{8A1A59BE-A56E-5605-AFE0-46BC5B9ECAB6}" dt="2025-10-14T14:53:20.105" v="4347" actId="14100"/>
          <ac:cxnSpMkLst>
            <pc:docMk/>
            <pc:sldMk cId="2758394752" sldId="332"/>
            <ac:cxnSpMk id="81" creationId="{6AC701A4-F5FE-14D6-29E5-095C1BC9C221}"/>
          </ac:cxnSpMkLst>
        </pc:cxnChg>
      </pc:sldChg>
      <pc:sldChg chg="delSp modSp mod delAnim modNotesTx">
        <pc:chgData name="Roman Schwarz" userId="84f290ff-7ddf-421f-ab03-7e7b106f3670" providerId="ADAL" clId="{8A1A59BE-A56E-5605-AFE0-46BC5B9ECAB6}" dt="2025-10-15T07:53:45.251" v="4505" actId="20577"/>
        <pc:sldMkLst>
          <pc:docMk/>
          <pc:sldMk cId="445223772" sldId="336"/>
        </pc:sldMkLst>
        <pc:spChg chg="mod">
          <ac:chgData name="Roman Schwarz" userId="84f290ff-7ddf-421f-ab03-7e7b106f3670" providerId="ADAL" clId="{8A1A59BE-A56E-5605-AFE0-46BC5B9ECAB6}" dt="2025-10-08T19:10:53.799" v="3328" actId="20577"/>
          <ac:spMkLst>
            <pc:docMk/>
            <pc:sldMk cId="445223772" sldId="336"/>
            <ac:spMk id="5" creationId="{7BE2620C-D9DA-A34E-DEC9-420E587BA22C}"/>
          </ac:spMkLst>
        </pc:spChg>
        <pc:spChg chg="mod">
          <ac:chgData name="Roman Schwarz" userId="84f290ff-7ddf-421f-ab03-7e7b106f3670" providerId="ADAL" clId="{8A1A59BE-A56E-5605-AFE0-46BC5B9ECAB6}" dt="2025-10-08T18:28:07.546" v="3215" actId="14826"/>
          <ac:spMkLst>
            <pc:docMk/>
            <pc:sldMk cId="445223772" sldId="336"/>
            <ac:spMk id="11" creationId="{6F6238FD-9379-D566-7161-D7EA513DEF02}"/>
          </ac:spMkLst>
        </pc:spChg>
        <pc:spChg chg="mod">
          <ac:chgData name="Roman Schwarz" userId="84f290ff-7ddf-421f-ab03-7e7b106f3670" providerId="ADAL" clId="{8A1A59BE-A56E-5605-AFE0-46BC5B9ECAB6}" dt="2025-10-08T18:28:07.546" v="3215" actId="14826"/>
          <ac:spMkLst>
            <pc:docMk/>
            <pc:sldMk cId="445223772" sldId="336"/>
            <ac:spMk id="15" creationId="{B49B0C82-E8EE-084B-7D09-38E3CA1AE9BF}"/>
          </ac:spMkLst>
        </pc:spChg>
        <pc:spChg chg="mod">
          <ac:chgData name="Roman Schwarz" userId="84f290ff-7ddf-421f-ab03-7e7b106f3670" providerId="ADAL" clId="{8A1A59BE-A56E-5605-AFE0-46BC5B9ECAB6}" dt="2025-10-08T18:28:11.088" v="3224" actId="20577"/>
          <ac:spMkLst>
            <pc:docMk/>
            <pc:sldMk cId="445223772" sldId="336"/>
            <ac:spMk id="19" creationId="{57A0CEB1-8F87-222D-B4C4-C4F42B5B278E}"/>
          </ac:spMkLst>
        </pc:spChg>
        <pc:spChg chg="mod">
          <ac:chgData name="Roman Schwarz" userId="84f290ff-7ddf-421f-ab03-7e7b106f3670" providerId="ADAL" clId="{8A1A59BE-A56E-5605-AFE0-46BC5B9ECAB6}" dt="2025-10-08T18:28:07.546" v="3215" actId="14826"/>
          <ac:spMkLst>
            <pc:docMk/>
            <pc:sldMk cId="445223772" sldId="336"/>
            <ac:spMk id="20" creationId="{102A73E6-F65E-87A5-812E-E5B50908C795}"/>
          </ac:spMkLst>
        </pc:spChg>
        <pc:spChg chg="mod">
          <ac:chgData name="Roman Schwarz" userId="84f290ff-7ddf-421f-ab03-7e7b106f3670" providerId="ADAL" clId="{8A1A59BE-A56E-5605-AFE0-46BC5B9ECAB6}" dt="2025-10-08T18:28:07.546" v="3215" actId="14826"/>
          <ac:spMkLst>
            <pc:docMk/>
            <pc:sldMk cId="445223772" sldId="336"/>
            <ac:spMk id="21" creationId="{2A045C11-14E2-2EEC-AE82-E87690E40430}"/>
          </ac:spMkLst>
        </pc:spChg>
        <pc:spChg chg="mod">
          <ac:chgData name="Roman Schwarz" userId="84f290ff-7ddf-421f-ab03-7e7b106f3670" providerId="ADAL" clId="{8A1A59BE-A56E-5605-AFE0-46BC5B9ECAB6}" dt="2025-10-08T18:28:07.546" v="3215" actId="14826"/>
          <ac:spMkLst>
            <pc:docMk/>
            <pc:sldMk cId="445223772" sldId="336"/>
            <ac:spMk id="36" creationId="{0ECBD683-A876-15A3-B34F-39A4D8E099DA}"/>
          </ac:spMkLst>
        </pc:spChg>
        <pc:spChg chg="mod">
          <ac:chgData name="Roman Schwarz" userId="84f290ff-7ddf-421f-ab03-7e7b106f3670" providerId="ADAL" clId="{8A1A59BE-A56E-5605-AFE0-46BC5B9ECAB6}" dt="2025-10-08T18:28:07.546" v="3215" actId="14826"/>
          <ac:spMkLst>
            <pc:docMk/>
            <pc:sldMk cId="445223772" sldId="336"/>
            <ac:spMk id="37" creationId="{1C76C52F-A544-A3F8-75E8-874CBEEBA159}"/>
          </ac:spMkLst>
        </pc:spChg>
        <pc:spChg chg="mod">
          <ac:chgData name="Roman Schwarz" userId="84f290ff-7ddf-421f-ab03-7e7b106f3670" providerId="ADAL" clId="{8A1A59BE-A56E-5605-AFE0-46BC5B9ECAB6}" dt="2025-10-08T18:28:07.546" v="3215" actId="14826"/>
          <ac:spMkLst>
            <pc:docMk/>
            <pc:sldMk cId="445223772" sldId="336"/>
            <ac:spMk id="38" creationId="{F4A52869-6EF2-7BC3-AABA-2D1D2B1C4B42}"/>
          </ac:spMkLst>
        </pc:spChg>
        <pc:spChg chg="mod">
          <ac:chgData name="Roman Schwarz" userId="84f290ff-7ddf-421f-ab03-7e7b106f3670" providerId="ADAL" clId="{8A1A59BE-A56E-5605-AFE0-46BC5B9ECAB6}" dt="2025-10-08T18:24:20.033" v="3210" actId="14826"/>
          <ac:spMkLst>
            <pc:docMk/>
            <pc:sldMk cId="445223772" sldId="336"/>
            <ac:spMk id="51" creationId="{ED6CB9A6-AB80-EE89-E515-AA3DF3DCA51A}"/>
          </ac:spMkLst>
        </pc:spChg>
        <pc:spChg chg="mod">
          <ac:chgData name="Roman Schwarz" userId="84f290ff-7ddf-421f-ab03-7e7b106f3670" providerId="ADAL" clId="{8A1A59BE-A56E-5605-AFE0-46BC5B9ECAB6}" dt="2025-10-08T18:24:20.033" v="3210" actId="14826"/>
          <ac:spMkLst>
            <pc:docMk/>
            <pc:sldMk cId="445223772" sldId="336"/>
            <ac:spMk id="65" creationId="{FE7F71EB-AAAF-0CAD-A535-DE1A1255EFBE}"/>
          </ac:spMkLst>
        </pc:spChg>
        <pc:spChg chg="mod">
          <ac:chgData name="Roman Schwarz" userId="84f290ff-7ddf-421f-ab03-7e7b106f3670" providerId="ADAL" clId="{8A1A59BE-A56E-5605-AFE0-46BC5B9ECAB6}" dt="2025-10-08T18:28:07.546" v="3215" actId="14826"/>
          <ac:spMkLst>
            <pc:docMk/>
            <pc:sldMk cId="445223772" sldId="336"/>
            <ac:spMk id="85" creationId="{9CA5129F-089E-B1CB-8891-44A4BAB4945C}"/>
          </ac:spMkLst>
        </pc:spChg>
        <pc:grpChg chg="mod">
          <ac:chgData name="Roman Schwarz" userId="84f290ff-7ddf-421f-ab03-7e7b106f3670" providerId="ADAL" clId="{8A1A59BE-A56E-5605-AFE0-46BC5B9ECAB6}" dt="2025-10-08T18:24:20.033" v="3210" actId="14826"/>
          <ac:grpSpMkLst>
            <pc:docMk/>
            <pc:sldMk cId="445223772" sldId="336"/>
            <ac:grpSpMk id="58" creationId="{11F810DC-9E08-BDC1-CFEA-5BF89F468490}"/>
          </ac:grpSpMkLst>
        </pc:grpChg>
        <pc:grpChg chg="mod">
          <ac:chgData name="Roman Schwarz" userId="84f290ff-7ddf-421f-ab03-7e7b106f3670" providerId="ADAL" clId="{8A1A59BE-A56E-5605-AFE0-46BC5B9ECAB6}" dt="2025-10-08T18:24:20.033" v="3210" actId="14826"/>
          <ac:grpSpMkLst>
            <pc:docMk/>
            <pc:sldMk cId="445223772" sldId="336"/>
            <ac:grpSpMk id="82" creationId="{2D69A25F-CA4D-3F51-8B0F-B961E7A3AABA}"/>
          </ac:grpSpMkLst>
        </pc:grpChg>
        <pc:picChg chg="mod">
          <ac:chgData name="Roman Schwarz" userId="84f290ff-7ddf-421f-ab03-7e7b106f3670" providerId="ADAL" clId="{8A1A59BE-A56E-5605-AFE0-46BC5B9ECAB6}" dt="2025-10-08T18:24:20.033" v="3210" actId="14826"/>
          <ac:picMkLst>
            <pc:docMk/>
            <pc:sldMk cId="445223772" sldId="336"/>
            <ac:picMk id="41" creationId="{5B015A63-4BB1-505A-EC07-511DF3DFA462}"/>
          </ac:picMkLst>
        </pc:picChg>
        <pc:picChg chg="mod">
          <ac:chgData name="Roman Schwarz" userId="84f290ff-7ddf-421f-ab03-7e7b106f3670" providerId="ADAL" clId="{8A1A59BE-A56E-5605-AFE0-46BC5B9ECAB6}" dt="2025-10-08T18:24:20.033" v="3210" actId="14826"/>
          <ac:picMkLst>
            <pc:docMk/>
            <pc:sldMk cId="445223772" sldId="336"/>
            <ac:picMk id="43" creationId="{949C380F-9DE7-EB9C-99FD-9F4DA725B6C5}"/>
          </ac:picMkLst>
        </pc:picChg>
        <pc:picChg chg="mod">
          <ac:chgData name="Roman Schwarz" userId="84f290ff-7ddf-421f-ab03-7e7b106f3670" providerId="ADAL" clId="{8A1A59BE-A56E-5605-AFE0-46BC5B9ECAB6}" dt="2025-10-08T18:24:20.033" v="3210" actId="14826"/>
          <ac:picMkLst>
            <pc:docMk/>
            <pc:sldMk cId="445223772" sldId="336"/>
            <ac:picMk id="53" creationId="{D395DAA9-86A2-EE23-D8BF-39A53D8604A1}"/>
          </ac:picMkLst>
        </pc:picChg>
        <pc:picChg chg="mod">
          <ac:chgData name="Roman Schwarz" userId="84f290ff-7ddf-421f-ab03-7e7b106f3670" providerId="ADAL" clId="{8A1A59BE-A56E-5605-AFE0-46BC5B9ECAB6}" dt="2025-10-08T18:24:20.033" v="3210" actId="14826"/>
          <ac:picMkLst>
            <pc:docMk/>
            <pc:sldMk cId="445223772" sldId="336"/>
            <ac:picMk id="55" creationId="{0E84DB50-D48B-E879-6EFA-848751882F2F}"/>
          </ac:picMkLst>
        </pc:picChg>
        <pc:picChg chg="mod">
          <ac:chgData name="Roman Schwarz" userId="84f290ff-7ddf-421f-ab03-7e7b106f3670" providerId="ADAL" clId="{8A1A59BE-A56E-5605-AFE0-46BC5B9ECAB6}" dt="2025-10-08T18:24:20.033" v="3210" actId="14826"/>
          <ac:picMkLst>
            <pc:docMk/>
            <pc:sldMk cId="445223772" sldId="336"/>
            <ac:picMk id="57" creationId="{6FA3C5E6-F032-AF92-9CAD-1DEBFE38296D}"/>
          </ac:picMkLst>
        </pc:picChg>
        <pc:picChg chg="mod">
          <ac:chgData name="Roman Schwarz" userId="84f290ff-7ddf-421f-ab03-7e7b106f3670" providerId="ADAL" clId="{8A1A59BE-A56E-5605-AFE0-46BC5B9ECAB6}" dt="2025-10-08T18:24:20.033" v="3210" actId="14826"/>
          <ac:picMkLst>
            <pc:docMk/>
            <pc:sldMk cId="445223772" sldId="336"/>
            <ac:picMk id="64" creationId="{AB269B26-EE9E-0C2B-8D66-6228904C6B72}"/>
          </ac:picMkLst>
        </pc:picChg>
      </pc:sldChg>
      <pc:sldChg chg="addSp delSp modSp mod modNotesTx">
        <pc:chgData name="Roman Schwarz" userId="84f290ff-7ddf-421f-ab03-7e7b106f3670" providerId="ADAL" clId="{8A1A59BE-A56E-5605-AFE0-46BC5B9ECAB6}" dt="2025-10-15T07:53:24.548" v="4496" actId="20577"/>
        <pc:sldMkLst>
          <pc:docMk/>
          <pc:sldMk cId="2757039905" sldId="339"/>
        </pc:sldMkLst>
        <pc:spChg chg="mod">
          <ac:chgData name="Roman Schwarz" userId="84f290ff-7ddf-421f-ab03-7e7b106f3670" providerId="ADAL" clId="{8A1A59BE-A56E-5605-AFE0-46BC5B9ECAB6}" dt="2025-10-08T18:14:08.939" v="3142" actId="14826"/>
          <ac:spMkLst>
            <pc:docMk/>
            <pc:sldMk cId="2757039905" sldId="339"/>
            <ac:spMk id="10" creationId="{9EAD2651-7FF7-C911-7B1C-379C914D5814}"/>
          </ac:spMkLst>
        </pc:spChg>
        <pc:spChg chg="mod">
          <ac:chgData name="Roman Schwarz" userId="84f290ff-7ddf-421f-ab03-7e7b106f3670" providerId="ADAL" clId="{8A1A59BE-A56E-5605-AFE0-46BC5B9ECAB6}" dt="2025-10-08T18:14:08.939" v="3142" actId="14826"/>
          <ac:spMkLst>
            <pc:docMk/>
            <pc:sldMk cId="2757039905" sldId="339"/>
            <ac:spMk id="11" creationId="{49D72878-3AD9-399D-2D0F-575E387B078E}"/>
          </ac:spMkLst>
        </pc:spChg>
        <pc:spChg chg="mod">
          <ac:chgData name="Roman Schwarz" userId="84f290ff-7ddf-421f-ab03-7e7b106f3670" providerId="ADAL" clId="{8A1A59BE-A56E-5605-AFE0-46BC5B9ECAB6}" dt="2025-10-08T18:14:08.939" v="3142" actId="14826"/>
          <ac:spMkLst>
            <pc:docMk/>
            <pc:sldMk cId="2757039905" sldId="339"/>
            <ac:spMk id="17" creationId="{77BE7277-027F-4E6F-F182-0DFBAB9AD8F3}"/>
          </ac:spMkLst>
        </pc:spChg>
        <pc:grpChg chg="mod">
          <ac:chgData name="Roman Schwarz" userId="84f290ff-7ddf-421f-ab03-7e7b106f3670" providerId="ADAL" clId="{8A1A59BE-A56E-5605-AFE0-46BC5B9ECAB6}" dt="2025-10-08T18:14:08.939" v="3142" actId="14826"/>
          <ac:grpSpMkLst>
            <pc:docMk/>
            <pc:sldMk cId="2757039905" sldId="339"/>
            <ac:grpSpMk id="9" creationId="{B7AB1AB1-E83B-6FAD-B983-37047698946C}"/>
          </ac:grpSpMkLst>
        </pc:grpChg>
        <pc:picChg chg="add mod">
          <ac:chgData name="Roman Schwarz" userId="84f290ff-7ddf-421f-ab03-7e7b106f3670" providerId="ADAL" clId="{8A1A59BE-A56E-5605-AFE0-46BC5B9ECAB6}" dt="2025-10-08T18:16:29.696" v="3180"/>
          <ac:picMkLst>
            <pc:docMk/>
            <pc:sldMk cId="2757039905" sldId="339"/>
            <ac:picMk id="3" creationId="{871F69C2-40E1-2559-C8A2-FD17881CF5EB}"/>
          </ac:picMkLst>
        </pc:picChg>
        <pc:picChg chg="mod">
          <ac:chgData name="Roman Schwarz" userId="84f290ff-7ddf-421f-ab03-7e7b106f3670" providerId="ADAL" clId="{8A1A59BE-A56E-5605-AFE0-46BC5B9ECAB6}" dt="2025-10-08T18:14:08.939" v="3142" actId="14826"/>
          <ac:picMkLst>
            <pc:docMk/>
            <pc:sldMk cId="2757039905" sldId="339"/>
            <ac:picMk id="12" creationId="{F4FEDD56-12CF-4D4D-83B2-3AF90D4F7825}"/>
          </ac:picMkLst>
        </pc:picChg>
        <pc:cxnChg chg="mod">
          <ac:chgData name="Roman Schwarz" userId="84f290ff-7ddf-421f-ab03-7e7b106f3670" providerId="ADAL" clId="{8A1A59BE-A56E-5605-AFE0-46BC5B9ECAB6}" dt="2025-10-08T18:14:08.939" v="3142" actId="14826"/>
          <ac:cxnSpMkLst>
            <pc:docMk/>
            <pc:sldMk cId="2757039905" sldId="339"/>
            <ac:cxnSpMk id="18" creationId="{54AE0B2C-E940-113F-F39E-56D292C2F1C0}"/>
          </ac:cxnSpMkLst>
        </pc:cxnChg>
      </pc:sldChg>
      <pc:sldChg chg="addSp delSp modSp mod modNotesTx">
        <pc:chgData name="Roman Schwarz" userId="84f290ff-7ddf-421f-ab03-7e7b106f3670" providerId="ADAL" clId="{8A1A59BE-A56E-5605-AFE0-46BC5B9ECAB6}" dt="2025-10-15T07:18:35.444" v="4448" actId="20577"/>
        <pc:sldMkLst>
          <pc:docMk/>
          <pc:sldMk cId="642098791" sldId="342"/>
        </pc:sldMkLst>
        <pc:spChg chg="mod">
          <ac:chgData name="Roman Schwarz" userId="84f290ff-7ddf-421f-ab03-7e7b106f3670" providerId="ADAL" clId="{8A1A59BE-A56E-5605-AFE0-46BC5B9ECAB6}" dt="2025-10-13T14:15:57.468" v="3785" actId="20577"/>
          <ac:spMkLst>
            <pc:docMk/>
            <pc:sldMk cId="642098791" sldId="342"/>
            <ac:spMk id="3" creationId="{F1729883-8626-A638-03FD-2220D4FC0888}"/>
          </ac:spMkLst>
        </pc:spChg>
        <pc:spChg chg="mod">
          <ac:chgData name="Roman Schwarz" userId="84f290ff-7ddf-421f-ab03-7e7b106f3670" providerId="ADAL" clId="{8A1A59BE-A56E-5605-AFE0-46BC5B9ECAB6}" dt="2025-10-08T18:14:26.225" v="3143" actId="14826"/>
          <ac:spMkLst>
            <pc:docMk/>
            <pc:sldMk cId="642098791" sldId="342"/>
            <ac:spMk id="11" creationId="{A230A50A-A92B-65F9-83BE-DFD686B2FE20}"/>
          </ac:spMkLst>
        </pc:spChg>
        <pc:spChg chg="mod">
          <ac:chgData name="Roman Schwarz" userId="84f290ff-7ddf-421f-ab03-7e7b106f3670" providerId="ADAL" clId="{8A1A59BE-A56E-5605-AFE0-46BC5B9ECAB6}" dt="2025-10-08T19:34:55.892" v="3545" actId="2711"/>
          <ac:spMkLst>
            <pc:docMk/>
            <pc:sldMk cId="642098791" sldId="342"/>
            <ac:spMk id="12" creationId="{437BBDD2-D62D-2BDD-5AC2-26FEA2989C64}"/>
          </ac:spMkLst>
        </pc:spChg>
        <pc:spChg chg="mod">
          <ac:chgData name="Roman Schwarz" userId="84f290ff-7ddf-421f-ab03-7e7b106f3670" providerId="ADAL" clId="{8A1A59BE-A56E-5605-AFE0-46BC5B9ECAB6}" dt="2025-10-08T18:14:26.225" v="3143" actId="14826"/>
          <ac:spMkLst>
            <pc:docMk/>
            <pc:sldMk cId="642098791" sldId="342"/>
            <ac:spMk id="14" creationId="{0BA4DF7E-9E55-126A-B956-6EBF1A3F2BF2}"/>
          </ac:spMkLst>
        </pc:spChg>
        <pc:grpChg chg="mod">
          <ac:chgData name="Roman Schwarz" userId="84f290ff-7ddf-421f-ab03-7e7b106f3670" providerId="ADAL" clId="{8A1A59BE-A56E-5605-AFE0-46BC5B9ECAB6}" dt="2025-10-08T18:14:26.225" v="3143" actId="14826"/>
          <ac:grpSpMkLst>
            <pc:docMk/>
            <pc:sldMk cId="642098791" sldId="342"/>
            <ac:grpSpMk id="9" creationId="{D59D7176-75F4-535B-C8E1-2C51947E987A}"/>
          </ac:grpSpMkLst>
        </pc:grpChg>
        <pc:picChg chg="mod">
          <ac:chgData name="Roman Schwarz" userId="84f290ff-7ddf-421f-ab03-7e7b106f3670" providerId="ADAL" clId="{8A1A59BE-A56E-5605-AFE0-46BC5B9ECAB6}" dt="2025-10-13T16:20:26.210" v="3871" actId="14826"/>
          <ac:picMkLst>
            <pc:docMk/>
            <pc:sldMk cId="642098791" sldId="342"/>
            <ac:picMk id="2" creationId="{B288D452-6A84-A250-635A-18770E5163F0}"/>
          </ac:picMkLst>
        </pc:picChg>
        <pc:picChg chg="mod">
          <ac:chgData name="Roman Schwarz" userId="84f290ff-7ddf-421f-ab03-7e7b106f3670" providerId="ADAL" clId="{8A1A59BE-A56E-5605-AFE0-46BC5B9ECAB6}" dt="2025-10-08T18:16:08.829" v="3177" actId="1038"/>
          <ac:picMkLst>
            <pc:docMk/>
            <pc:sldMk cId="642098791" sldId="342"/>
            <ac:picMk id="6" creationId="{36FBFE02-CC22-9756-F295-15B92FD2A928}"/>
          </ac:picMkLst>
        </pc:picChg>
        <pc:picChg chg="mod">
          <ac:chgData name="Roman Schwarz" userId="84f290ff-7ddf-421f-ab03-7e7b106f3670" providerId="ADAL" clId="{8A1A59BE-A56E-5605-AFE0-46BC5B9ECAB6}" dt="2025-10-08T18:14:26.225" v="3143" actId="14826"/>
          <ac:picMkLst>
            <pc:docMk/>
            <pc:sldMk cId="642098791" sldId="342"/>
            <ac:picMk id="13" creationId="{8B40ADDA-9BA1-35BC-0211-42B2F92F1E7A}"/>
          </ac:picMkLst>
        </pc:picChg>
        <pc:cxnChg chg="mod">
          <ac:chgData name="Roman Schwarz" userId="84f290ff-7ddf-421f-ab03-7e7b106f3670" providerId="ADAL" clId="{8A1A59BE-A56E-5605-AFE0-46BC5B9ECAB6}" dt="2025-10-08T18:14:26.225" v="3143" actId="14826"/>
          <ac:cxnSpMkLst>
            <pc:docMk/>
            <pc:sldMk cId="642098791" sldId="342"/>
            <ac:cxnSpMk id="16" creationId="{839B9196-2502-4228-52DF-E757F629F5C4}"/>
          </ac:cxnSpMkLst>
        </pc:cxnChg>
      </pc:sldChg>
      <pc:sldChg chg="modNotesTx">
        <pc:chgData name="Roman Schwarz" userId="84f290ff-7ddf-421f-ab03-7e7b106f3670" providerId="ADAL" clId="{8A1A59BE-A56E-5605-AFE0-46BC5B9ECAB6}" dt="2025-10-15T07:53:37.012" v="4499" actId="20577"/>
        <pc:sldMkLst>
          <pc:docMk/>
          <pc:sldMk cId="3232674388" sldId="343"/>
        </pc:sldMkLst>
      </pc:sldChg>
      <pc:sldChg chg="modSp mod modShow">
        <pc:chgData name="Roman Schwarz" userId="84f290ff-7ddf-421f-ab03-7e7b106f3670" providerId="ADAL" clId="{8A1A59BE-A56E-5605-AFE0-46BC5B9ECAB6}" dt="2025-10-13T14:09:47.306" v="3775" actId="729"/>
        <pc:sldMkLst>
          <pc:docMk/>
          <pc:sldMk cId="972549207" sldId="346"/>
        </pc:sldMkLst>
      </pc:sldChg>
      <pc:sldChg chg="modSp modNotesTx">
        <pc:chgData name="Roman Schwarz" userId="84f290ff-7ddf-421f-ab03-7e7b106f3670" providerId="ADAL" clId="{8A1A59BE-A56E-5605-AFE0-46BC5B9ECAB6}" dt="2025-10-15T07:54:17.056" v="4521" actId="20577"/>
        <pc:sldMkLst>
          <pc:docMk/>
          <pc:sldMk cId="753517738" sldId="347"/>
        </pc:sldMkLst>
        <pc:graphicFrameChg chg="mod">
          <ac:chgData name="Roman Schwarz" userId="84f290ff-7ddf-421f-ab03-7e7b106f3670" providerId="ADAL" clId="{8A1A59BE-A56E-5605-AFE0-46BC5B9ECAB6}" dt="2025-10-15T07:03:40.365" v="4428" actId="2711"/>
          <ac:graphicFrameMkLst>
            <pc:docMk/>
            <pc:sldMk cId="753517738" sldId="347"/>
            <ac:graphicFrameMk id="7" creationId="{22610F1B-D210-4904-2859-8BC03B8C103A}"/>
          </ac:graphicFrameMkLst>
        </pc:graphicFrameChg>
      </pc:sldChg>
      <pc:sldChg chg="modSp mod modNotesTx">
        <pc:chgData name="Roman Schwarz" userId="84f290ff-7ddf-421f-ab03-7e7b106f3670" providerId="ADAL" clId="{8A1A59BE-A56E-5605-AFE0-46BC5B9ECAB6}" dt="2025-10-15T07:54:22.963" v="4524" actId="20577"/>
        <pc:sldMkLst>
          <pc:docMk/>
          <pc:sldMk cId="192057179" sldId="349"/>
        </pc:sldMkLst>
        <pc:graphicFrameChg chg="modGraphic">
          <ac:chgData name="Roman Schwarz" userId="84f290ff-7ddf-421f-ab03-7e7b106f3670" providerId="ADAL" clId="{8A1A59BE-A56E-5605-AFE0-46BC5B9ECAB6}" dt="2025-10-13T17:09:18.604" v="3877" actId="20577"/>
          <ac:graphicFrameMkLst>
            <pc:docMk/>
            <pc:sldMk cId="192057179" sldId="349"/>
            <ac:graphicFrameMk id="8" creationId="{5E918B7C-2792-7674-4026-E6C546450881}"/>
          </ac:graphicFrameMkLst>
        </pc:graphicFrameChg>
      </pc:sldChg>
      <pc:sldChg chg="modSp modNotesTx">
        <pc:chgData name="Roman Schwarz" userId="84f290ff-7ddf-421f-ab03-7e7b106f3670" providerId="ADAL" clId="{8A1A59BE-A56E-5605-AFE0-46BC5B9ECAB6}" dt="2025-10-15T07:55:09.887" v="4544" actId="20577"/>
        <pc:sldMkLst>
          <pc:docMk/>
          <pc:sldMk cId="289043673" sldId="351"/>
        </pc:sldMkLst>
        <pc:picChg chg="mod">
          <ac:chgData name="Roman Schwarz" userId="84f290ff-7ddf-421f-ab03-7e7b106f3670" providerId="ADAL" clId="{8A1A59BE-A56E-5605-AFE0-46BC5B9ECAB6}" dt="2025-10-08T18:09:31.101" v="3131" actId="14826"/>
          <ac:picMkLst>
            <pc:docMk/>
            <pc:sldMk cId="289043673" sldId="351"/>
            <ac:picMk id="562" creationId="{90127AED-0B31-2436-AF07-128C2E5B9281}"/>
          </ac:picMkLst>
        </pc:picChg>
      </pc:sldChg>
      <pc:sldChg chg="addSp delSp modSp add mod ord">
        <pc:chgData name="Roman Schwarz" userId="84f290ff-7ddf-421f-ab03-7e7b106f3670" providerId="ADAL" clId="{8A1A59BE-A56E-5605-AFE0-46BC5B9ECAB6}" dt="2025-10-13T18:32:02.564" v="3884"/>
        <pc:sldMkLst>
          <pc:docMk/>
          <pc:sldMk cId="1548269918" sldId="352"/>
        </pc:sldMkLst>
      </pc:sldChg>
      <pc:sldChg chg="addSp delSp modSp add mod ord">
        <pc:chgData name="Roman Schwarz" userId="84f290ff-7ddf-421f-ab03-7e7b106f3670" providerId="ADAL" clId="{8A1A59BE-A56E-5605-AFE0-46BC5B9ECAB6}" dt="2025-10-13T18:32:14.219" v="3888"/>
        <pc:sldMkLst>
          <pc:docMk/>
          <pc:sldMk cId="2684760685" sldId="353"/>
        </pc:sldMkLst>
      </pc:sldChg>
      <pc:sldChg chg="add del">
        <pc:chgData name="Roman Schwarz" userId="84f290ff-7ddf-421f-ab03-7e7b106f3670" providerId="ADAL" clId="{8A1A59BE-A56E-5605-AFE0-46BC5B9ECAB6}" dt="2025-10-13T13:52:59.260" v="3695" actId="2696"/>
        <pc:sldMkLst>
          <pc:docMk/>
          <pc:sldMk cId="3771553061" sldId="354"/>
        </pc:sldMkLst>
      </pc:sldChg>
      <pc:sldChg chg="addSp delSp modSp add mod">
        <pc:chgData name="Roman Schwarz" userId="84f290ff-7ddf-421f-ab03-7e7b106f3670" providerId="ADAL" clId="{8A1A59BE-A56E-5605-AFE0-46BC5B9ECAB6}" dt="2025-10-13T18:32:08.479" v="3886"/>
        <pc:sldMkLst>
          <pc:docMk/>
          <pc:sldMk cId="3384845034" sldId="355"/>
        </pc:sldMkLst>
      </pc:sldChg>
      <pc:sldChg chg="addSp delSp modSp add mod">
        <pc:chgData name="Roman Schwarz" userId="84f290ff-7ddf-421f-ab03-7e7b106f3670" providerId="ADAL" clId="{8A1A59BE-A56E-5605-AFE0-46BC5B9ECAB6}" dt="2025-10-13T18:52:56.971" v="3937"/>
        <pc:sldMkLst>
          <pc:docMk/>
          <pc:sldMk cId="1265774743" sldId="356"/>
        </pc:sldMkLst>
      </pc:sldChg>
      <pc:sldChg chg="add del">
        <pc:chgData name="Roman Schwarz" userId="84f290ff-7ddf-421f-ab03-7e7b106f3670" providerId="ADAL" clId="{8A1A59BE-A56E-5605-AFE0-46BC5B9ECAB6}" dt="2025-10-13T14:06:58.260" v="3745" actId="2696"/>
        <pc:sldMkLst>
          <pc:docMk/>
          <pc:sldMk cId="2061247575" sldId="356"/>
        </pc:sldMkLst>
      </pc:sldChg>
      <pc:sldChg chg="new del">
        <pc:chgData name="Roman Schwarz" userId="84f290ff-7ddf-421f-ab03-7e7b106f3670" providerId="ADAL" clId="{8A1A59BE-A56E-5605-AFE0-46BC5B9ECAB6}" dt="2025-10-13T13:51:24.373" v="3688" actId="680"/>
        <pc:sldMkLst>
          <pc:docMk/>
          <pc:sldMk cId="2821141913" sldId="356"/>
        </pc:sldMkLst>
      </pc:sldChg>
      <pc:sldChg chg="addSp delSp modSp add del mod">
        <pc:chgData name="Roman Schwarz" userId="84f290ff-7ddf-421f-ab03-7e7b106f3670" providerId="ADAL" clId="{8A1A59BE-A56E-5605-AFE0-46BC5B9ECAB6}" dt="2025-10-13T18:48:49.722" v="3930"/>
        <pc:sldMkLst>
          <pc:docMk/>
          <pc:sldMk cId="960724158" sldId="357"/>
        </pc:sldMkLst>
      </pc:sldChg>
      <pc:sldChg chg="modNotesTx">
        <pc:chgData name="Roman Schwarz" userId="84f290ff-7ddf-421f-ab03-7e7b106f3670" providerId="ADAL" clId="{8A1A59BE-A56E-5605-AFE0-46BC5B9ECAB6}" dt="2025-10-15T07:52:54.104" v="4481" actId="20577"/>
        <pc:sldMkLst>
          <pc:docMk/>
          <pc:sldMk cId="2448848486" sldId="357"/>
        </pc:sldMkLst>
      </pc:sldChg>
      <pc:sldChg chg="modNotesTx">
        <pc:chgData name="Roman Schwarz" userId="84f290ff-7ddf-421f-ab03-7e7b106f3670" providerId="ADAL" clId="{8A1A59BE-A56E-5605-AFE0-46BC5B9ECAB6}" dt="2025-10-15T07:53:20.347" v="4493" actId="20577"/>
        <pc:sldMkLst>
          <pc:docMk/>
          <pc:sldMk cId="1515565243" sldId="360"/>
        </pc:sldMkLst>
      </pc:sldChg>
      <pc:sldChg chg="modNotesTx">
        <pc:chgData name="Roman Schwarz" userId="84f290ff-7ddf-421f-ab03-7e7b106f3670" providerId="ADAL" clId="{8A1A59BE-A56E-5605-AFE0-46BC5B9ECAB6}" dt="2025-10-15T07:53:40.872" v="4502" actId="20577"/>
        <pc:sldMkLst>
          <pc:docMk/>
          <pc:sldMk cId="3216097703" sldId="361"/>
        </pc:sldMkLst>
      </pc:sldChg>
      <pc:sldChg chg="modNotesTx">
        <pc:chgData name="Roman Schwarz" userId="84f290ff-7ddf-421f-ab03-7e7b106f3670" providerId="ADAL" clId="{8A1A59BE-A56E-5605-AFE0-46BC5B9ECAB6}" dt="2025-10-15T07:54:01.349" v="4511" actId="20577"/>
        <pc:sldMkLst>
          <pc:docMk/>
          <pc:sldMk cId="3329566778" sldId="363"/>
        </pc:sldMkLst>
      </pc:sldChg>
      <pc:sldChg chg="modNotesTx">
        <pc:chgData name="Roman Schwarz" userId="84f290ff-7ddf-421f-ab03-7e7b106f3670" providerId="ADAL" clId="{8A1A59BE-A56E-5605-AFE0-46BC5B9ECAB6}" dt="2025-10-15T07:19:55.872" v="4465" actId="20577"/>
        <pc:sldMkLst>
          <pc:docMk/>
          <pc:sldMk cId="561584559" sldId="364"/>
        </pc:sldMkLst>
      </pc:sldChg>
      <pc:sldMasterChg chg="addSp delSp mod">
        <pc:chgData name="Roman Schwarz" userId="84f290ff-7ddf-421f-ab03-7e7b106f3670" providerId="ADAL" clId="{8A1A59BE-A56E-5605-AFE0-46BC5B9ECAB6}" dt="2025-10-01T07:09:11.297" v="629" actId="33475"/>
        <pc:sldMasterMkLst>
          <pc:docMk/>
          <pc:sldMasterMk cId="1593454579" sldId="2147483648"/>
        </pc:sldMasterMkLst>
      </pc:sldMasterChg>
    </pc:docChg>
  </pc:docChgLst>
  <pc:docChgLst>
    <pc:chgData name="Melody Sofia Eroshevich" userId="S::se@cloudeteer.de::15f3e340-7c59-4ea5-ad95-e66e0a65c2dc" providerId="AD" clId="Web-{176360FF-CC3B-AA6D-6CCC-1D310A9735E5}"/>
    <pc:docChg chg="delSld modSld modSection">
      <pc:chgData name="Melody Sofia Eroshevich" userId="S::se@cloudeteer.de::15f3e340-7c59-4ea5-ad95-e66e0a65c2dc" providerId="AD" clId="Web-{176360FF-CC3B-AA6D-6CCC-1D310A9735E5}" dt="2025-10-14T07:56:20.911" v="3"/>
      <pc:docMkLst>
        <pc:docMk/>
      </pc:docMkLst>
      <pc:sldChg chg="del">
        <pc:chgData name="Melody Sofia Eroshevich" userId="S::se@cloudeteer.de::15f3e340-7c59-4ea5-ad95-e66e0a65c2dc" providerId="AD" clId="Web-{176360FF-CC3B-AA6D-6CCC-1D310A9735E5}" dt="2025-10-14T07:56:20.911" v="3"/>
        <pc:sldMkLst>
          <pc:docMk/>
          <pc:sldMk cId="972549207" sldId="346"/>
        </pc:sldMkLst>
      </pc:sldChg>
      <pc:sldChg chg="modSp">
        <pc:chgData name="Melody Sofia Eroshevich" userId="S::se@cloudeteer.de::15f3e340-7c59-4ea5-ad95-e66e0a65c2dc" providerId="AD" clId="Web-{176360FF-CC3B-AA6D-6CCC-1D310A9735E5}" dt="2025-10-14T07:56:07.770" v="2" actId="1076"/>
        <pc:sldMkLst>
          <pc:docMk/>
          <pc:sldMk cId="1265774743" sldId="356"/>
        </pc:sldMkLst>
        <pc:grpChg chg="mod">
          <ac:chgData name="Melody Sofia Eroshevich" userId="S::se@cloudeteer.de::15f3e340-7c59-4ea5-ad95-e66e0a65c2dc" providerId="AD" clId="Web-{176360FF-CC3B-AA6D-6CCC-1D310A9735E5}" dt="2025-10-14T07:56:07.770" v="2" actId="1076"/>
          <ac:grpSpMkLst>
            <pc:docMk/>
            <pc:sldMk cId="1265774743" sldId="356"/>
            <ac:grpSpMk id="44" creationId="{77B28683-6C1F-6A3D-CF47-1F0F167DC083}"/>
          </ac:grpSpMkLst>
        </pc:grpChg>
      </pc:sldChg>
    </pc:docChg>
  </pc:docChgLst>
  <pc:docChgLst>
    <pc:chgData name="Mohammadreza Boroujeni" userId="S::mbi@cloudeteer.de::881194d6-7aee-4550-9b81-4da66e335217" providerId="AD" clId="Web-{1E5DAC46-1DB1-00B1-E91C-ED0E0D40952C}"/>
    <pc:docChg chg="modSld">
      <pc:chgData name="Mohammadreza Boroujeni" userId="S::mbi@cloudeteer.de::881194d6-7aee-4550-9b81-4da66e335217" providerId="AD" clId="Web-{1E5DAC46-1DB1-00B1-E91C-ED0E0D40952C}" dt="2025-10-01T08:29:19.089" v="8"/>
      <pc:docMkLst>
        <pc:docMk/>
      </pc:docMkLst>
    </pc:docChg>
  </pc:docChgLst>
  <pc:docChgLst>
    <pc:chgData name="Mohammadreza Boroujeni" userId="881194d6-7aee-4550-9b81-4da66e335217" providerId="ADAL" clId="{AA7FCD4E-592B-5F74-A7EA-C1DE1E682BC4}"/>
    <pc:docChg chg="undo custSel addSld delSld modSld sldOrd modMainMaster modSection">
      <pc:chgData name="Mohammadreza Boroujeni" userId="881194d6-7aee-4550-9b81-4da66e335217" providerId="ADAL" clId="{AA7FCD4E-592B-5F74-A7EA-C1DE1E682BC4}" dt="2025-10-15T07:04:27.604" v="8919" actId="207"/>
      <pc:docMkLst>
        <pc:docMk/>
      </pc:docMkLst>
      <pc:sldChg chg="addSp delSp modSp del mod ord setBg">
        <pc:chgData name="Mohammadreza Boroujeni" userId="881194d6-7aee-4550-9b81-4da66e335217" providerId="ADAL" clId="{AA7FCD4E-592B-5F74-A7EA-C1DE1E682BC4}" dt="2025-10-14T10:55:36.914" v="8720" actId="2696"/>
        <pc:sldMkLst>
          <pc:docMk/>
          <pc:sldMk cId="3899881724" sldId="256"/>
        </pc:sldMkLst>
      </pc:sldChg>
      <pc:sldChg chg="addSp delSp modSp del mod setBg">
        <pc:chgData name="Mohammadreza Boroujeni" userId="881194d6-7aee-4550-9b81-4da66e335217" providerId="ADAL" clId="{AA7FCD4E-592B-5F74-A7EA-C1DE1E682BC4}" dt="2025-10-14T10:55:36.914" v="8720" actId="2696"/>
        <pc:sldMkLst>
          <pc:docMk/>
          <pc:sldMk cId="719675685" sldId="268"/>
        </pc:sldMkLst>
      </pc:sldChg>
      <pc:sldChg chg="addSp delSp modSp del mod setBg">
        <pc:chgData name="Mohammadreza Boroujeni" userId="881194d6-7aee-4550-9b81-4da66e335217" providerId="ADAL" clId="{AA7FCD4E-592B-5F74-A7EA-C1DE1E682BC4}" dt="2025-10-14T10:55:36.914" v="8720" actId="2696"/>
        <pc:sldMkLst>
          <pc:docMk/>
          <pc:sldMk cId="4093700751" sldId="269"/>
        </pc:sldMkLst>
      </pc:sldChg>
      <pc:sldChg chg="addSp delSp modSp del mod setBg">
        <pc:chgData name="Mohammadreza Boroujeni" userId="881194d6-7aee-4550-9b81-4da66e335217" providerId="ADAL" clId="{AA7FCD4E-592B-5F74-A7EA-C1DE1E682BC4}" dt="2025-10-14T10:55:36.914" v="8720" actId="2696"/>
        <pc:sldMkLst>
          <pc:docMk/>
          <pc:sldMk cId="2883494194" sldId="276"/>
        </pc:sldMkLst>
      </pc:sldChg>
      <pc:sldChg chg="addSp delSp modSp add del mod setBg modCm">
        <pc:chgData name="Mohammadreza Boroujeni" userId="881194d6-7aee-4550-9b81-4da66e335217" providerId="ADAL" clId="{AA7FCD4E-592B-5F74-A7EA-C1DE1E682BC4}" dt="2025-10-14T10:55:36.914" v="8720" actId="2696"/>
        <pc:sldMkLst>
          <pc:docMk/>
          <pc:sldMk cId="1734315969" sldId="27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ohammadreza Boroujeni" userId="881194d6-7aee-4550-9b81-4da66e335217" providerId="ADAL" clId="{AA7FCD4E-592B-5F74-A7EA-C1DE1E682BC4}" dt="2025-10-06T07:26:12.875" v="4976" actId="6549"/>
              <pc2:cmMkLst xmlns:pc2="http://schemas.microsoft.com/office/powerpoint/2019/9/main/command">
                <pc:docMk/>
                <pc:sldMk cId="1734315969" sldId="278"/>
                <pc2:cmMk id="{DBDEB065-11A6-154A-95B1-BA9704057F44}"/>
              </pc2:cmMkLst>
            </pc226:cmChg>
          </p:ext>
        </pc:extLst>
      </pc:sldChg>
      <pc:sldChg chg="addSp delSp modSp new del mod ord modAnim modShow">
        <pc:chgData name="Mohammadreza Boroujeni" userId="881194d6-7aee-4550-9b81-4da66e335217" providerId="ADAL" clId="{AA7FCD4E-592B-5F74-A7EA-C1DE1E682BC4}" dt="2025-10-14T10:55:36.914" v="8720" actId="2696"/>
        <pc:sldMkLst>
          <pc:docMk/>
          <pc:sldMk cId="1617689042" sldId="279"/>
        </pc:sldMkLst>
      </pc:sldChg>
      <pc:sldChg chg="addSp delSp modSp new del mod ord modAnim modShow">
        <pc:chgData name="Mohammadreza Boroujeni" userId="881194d6-7aee-4550-9b81-4da66e335217" providerId="ADAL" clId="{AA7FCD4E-592B-5F74-A7EA-C1DE1E682BC4}" dt="2025-10-14T10:55:36.914" v="8720" actId="2696"/>
        <pc:sldMkLst>
          <pc:docMk/>
          <pc:sldMk cId="530121682" sldId="280"/>
        </pc:sldMkLst>
      </pc:sldChg>
      <pc:sldChg chg="addSp delSp modSp add mod">
        <pc:chgData name="Mohammadreza Boroujeni" userId="881194d6-7aee-4550-9b81-4da66e335217" providerId="ADAL" clId="{AA7FCD4E-592B-5F74-A7EA-C1DE1E682BC4}" dt="2025-10-06T07:28:02.133" v="4984" actId="208"/>
        <pc:sldMkLst>
          <pc:docMk/>
          <pc:sldMk cId="2875220147" sldId="281"/>
        </pc:sldMkLst>
      </pc:sldChg>
      <pc:sldChg chg="addSp delSp modSp add del mod modCm">
        <pc:chgData name="Mohammadreza Boroujeni" userId="881194d6-7aee-4550-9b81-4da66e335217" providerId="ADAL" clId="{AA7FCD4E-592B-5F74-A7EA-C1DE1E682BC4}" dt="2025-10-14T10:55:36.914" v="8720" actId="2696"/>
        <pc:sldMkLst>
          <pc:docMk/>
          <pc:sldMk cId="1788809440" sldId="28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ohammadreza Boroujeni" userId="881194d6-7aee-4550-9b81-4da66e335217" providerId="ADAL" clId="{AA7FCD4E-592B-5F74-A7EA-C1DE1E682BC4}" dt="2025-10-07T08:41:04.415" v="6584" actId="20577"/>
              <pc2:cmMkLst xmlns:pc2="http://schemas.microsoft.com/office/powerpoint/2019/9/main/command">
                <pc:docMk/>
                <pc:sldMk cId="1788809440" sldId="287"/>
                <pc2:cmMk id="{2CEB8604-A44B-E44D-9F99-B0E12888D453}"/>
              </pc2:cmMkLst>
            </pc226:cmChg>
          </p:ext>
        </pc:extLst>
      </pc:sldChg>
      <pc:sldChg chg="addSp delSp modSp add del mod modCm">
        <pc:chgData name="Mohammadreza Boroujeni" userId="881194d6-7aee-4550-9b81-4da66e335217" providerId="ADAL" clId="{AA7FCD4E-592B-5F74-A7EA-C1DE1E682BC4}" dt="2025-10-14T10:55:36.914" v="8720" actId="2696"/>
        <pc:sldMkLst>
          <pc:docMk/>
          <pc:sldMk cId="1611300518" sldId="29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ohammadreza Boroujeni" userId="881194d6-7aee-4550-9b81-4da66e335217" providerId="ADAL" clId="{AA7FCD4E-592B-5F74-A7EA-C1DE1E682BC4}" dt="2025-10-07T07:49:36.012" v="6482" actId="478"/>
              <pc2:cmMkLst xmlns:pc2="http://schemas.microsoft.com/office/powerpoint/2019/9/main/command">
                <pc:docMk/>
                <pc:sldMk cId="1611300518" sldId="291"/>
                <pc2:cmMk id="{49820F8B-47F4-344F-8BF6-0D8438D29378}"/>
              </pc2:cmMkLst>
            </pc226:cmChg>
          </p:ext>
        </pc:extLst>
      </pc:sldChg>
      <pc:sldChg chg="addSp delSp modSp add del mod">
        <pc:chgData name="Mohammadreza Boroujeni" userId="881194d6-7aee-4550-9b81-4da66e335217" providerId="ADAL" clId="{AA7FCD4E-592B-5F74-A7EA-C1DE1E682BC4}" dt="2025-10-14T10:55:36.914" v="8720" actId="2696"/>
        <pc:sldMkLst>
          <pc:docMk/>
          <pc:sldMk cId="42949241" sldId="292"/>
        </pc:sldMkLst>
      </pc:sldChg>
      <pc:sldChg chg="addSp delSp modSp add del mod">
        <pc:chgData name="Mohammadreza Boroujeni" userId="881194d6-7aee-4550-9b81-4da66e335217" providerId="ADAL" clId="{AA7FCD4E-592B-5F74-A7EA-C1DE1E682BC4}" dt="2025-10-08T10:04:42.513" v="8106" actId="2696"/>
        <pc:sldMkLst>
          <pc:docMk/>
          <pc:sldMk cId="1781032806" sldId="293"/>
        </pc:sldMkLst>
      </pc:sldChg>
      <pc:sldChg chg="addSp delSp modSp add del mod">
        <pc:chgData name="Mohammadreza Boroujeni" userId="881194d6-7aee-4550-9b81-4da66e335217" providerId="ADAL" clId="{AA7FCD4E-592B-5F74-A7EA-C1DE1E682BC4}" dt="2025-10-14T10:55:36.914" v="8720" actId="2696"/>
        <pc:sldMkLst>
          <pc:docMk/>
          <pc:sldMk cId="1776457124" sldId="294"/>
        </pc:sldMkLst>
      </pc:sldChg>
      <pc:sldChg chg="addSp delSp modSp add del mod">
        <pc:chgData name="Mohammadreza Boroujeni" userId="881194d6-7aee-4550-9b81-4da66e335217" providerId="ADAL" clId="{AA7FCD4E-592B-5F74-A7EA-C1DE1E682BC4}" dt="2025-10-14T10:55:36.914" v="8720" actId="2696"/>
        <pc:sldMkLst>
          <pc:docMk/>
          <pc:sldMk cId="1729292806" sldId="295"/>
        </pc:sldMkLst>
      </pc:sldChg>
      <pc:sldChg chg="addSp delSp modSp add del mod">
        <pc:chgData name="Mohammadreza Boroujeni" userId="881194d6-7aee-4550-9b81-4da66e335217" providerId="ADAL" clId="{AA7FCD4E-592B-5F74-A7EA-C1DE1E682BC4}" dt="2025-10-07T08:25:52.222" v="6570" actId="2696"/>
        <pc:sldMkLst>
          <pc:docMk/>
          <pc:sldMk cId="3370800700" sldId="296"/>
        </pc:sldMkLst>
      </pc:sldChg>
      <pc:sldChg chg="addSp delSp modSp add mod ord">
        <pc:chgData name="Mohammadreza Boroujeni" userId="881194d6-7aee-4550-9b81-4da66e335217" providerId="ADAL" clId="{AA7FCD4E-592B-5F74-A7EA-C1DE1E682BC4}" dt="2025-10-06T07:55:00.377" v="5034" actId="478"/>
        <pc:sldMkLst>
          <pc:docMk/>
          <pc:sldMk cId="4051183857" sldId="297"/>
        </pc:sldMkLst>
      </pc:sldChg>
      <pc:sldChg chg="addSp delSp modSp add mod">
        <pc:chgData name="Mohammadreza Boroujeni" userId="881194d6-7aee-4550-9b81-4da66e335217" providerId="ADAL" clId="{AA7FCD4E-592B-5F74-A7EA-C1DE1E682BC4}" dt="2025-10-06T07:55:52.852" v="5038" actId="1076"/>
        <pc:sldMkLst>
          <pc:docMk/>
          <pc:sldMk cId="2275115158" sldId="298"/>
        </pc:sldMkLst>
      </pc:sldChg>
      <pc:sldChg chg="addSp delSp modSp add mod">
        <pc:chgData name="Mohammadreza Boroujeni" userId="881194d6-7aee-4550-9b81-4da66e335217" providerId="ADAL" clId="{AA7FCD4E-592B-5F74-A7EA-C1DE1E682BC4}" dt="2025-10-06T09:27:49.522" v="5485" actId="1076"/>
        <pc:sldMkLst>
          <pc:docMk/>
          <pc:sldMk cId="2445790582" sldId="299"/>
        </pc:sldMkLst>
      </pc:sldChg>
      <pc:sldChg chg="addSp modSp del mod">
        <pc:chgData name="Mohammadreza Boroujeni" userId="881194d6-7aee-4550-9b81-4da66e335217" providerId="ADAL" clId="{AA7FCD4E-592B-5F74-A7EA-C1DE1E682BC4}" dt="2025-10-14T10:55:36.914" v="8720" actId="2696"/>
        <pc:sldMkLst>
          <pc:docMk/>
          <pc:sldMk cId="1339841586" sldId="300"/>
        </pc:sldMkLst>
      </pc:sldChg>
      <pc:sldChg chg="addSp delSp modSp del mod setBg">
        <pc:chgData name="Mohammadreza Boroujeni" userId="881194d6-7aee-4550-9b81-4da66e335217" providerId="ADAL" clId="{AA7FCD4E-592B-5F74-A7EA-C1DE1E682BC4}" dt="2025-10-07T07:24:02.758" v="6336" actId="2696"/>
        <pc:sldMkLst>
          <pc:docMk/>
          <pc:sldMk cId="3423942159" sldId="301"/>
        </pc:sldMkLst>
      </pc:sldChg>
      <pc:sldChg chg="addSp delSp modSp del mod">
        <pc:chgData name="Mohammadreza Boroujeni" userId="881194d6-7aee-4550-9b81-4da66e335217" providerId="ADAL" clId="{AA7FCD4E-592B-5F74-A7EA-C1DE1E682BC4}" dt="2025-10-07T07:26:54.999" v="6347" actId="2696"/>
        <pc:sldMkLst>
          <pc:docMk/>
          <pc:sldMk cId="300173342" sldId="302"/>
        </pc:sldMkLst>
      </pc:sldChg>
      <pc:sldChg chg="addSp delSp modSp del mod modAnim">
        <pc:chgData name="Mohammadreza Boroujeni" userId="881194d6-7aee-4550-9b81-4da66e335217" providerId="ADAL" clId="{AA7FCD4E-592B-5F74-A7EA-C1DE1E682BC4}" dt="2025-10-14T10:55:36.914" v="8720" actId="2696"/>
        <pc:sldMkLst>
          <pc:docMk/>
          <pc:sldMk cId="3317939057" sldId="303"/>
        </pc:sldMkLst>
      </pc:sldChg>
      <pc:sldChg chg="addSp delSp modSp del mod modAnim">
        <pc:chgData name="Mohammadreza Boroujeni" userId="881194d6-7aee-4550-9b81-4da66e335217" providerId="ADAL" clId="{AA7FCD4E-592B-5F74-A7EA-C1DE1E682BC4}" dt="2025-10-14T10:55:36.914" v="8720" actId="2696"/>
        <pc:sldMkLst>
          <pc:docMk/>
          <pc:sldMk cId="1873022784" sldId="304"/>
        </pc:sldMkLst>
      </pc:sldChg>
      <pc:sldChg chg="addSp delSp modSp del mod">
        <pc:chgData name="Mohammadreza Boroujeni" userId="881194d6-7aee-4550-9b81-4da66e335217" providerId="ADAL" clId="{AA7FCD4E-592B-5F74-A7EA-C1DE1E682BC4}" dt="2025-10-08T10:04:32.809" v="8105" actId="2696"/>
        <pc:sldMkLst>
          <pc:docMk/>
          <pc:sldMk cId="94887306" sldId="305"/>
        </pc:sldMkLst>
      </pc:sldChg>
      <pc:sldChg chg="addSp delSp modSp del mod modAnim">
        <pc:chgData name="Mohammadreza Boroujeni" userId="881194d6-7aee-4550-9b81-4da66e335217" providerId="ADAL" clId="{AA7FCD4E-592B-5F74-A7EA-C1DE1E682BC4}" dt="2025-10-14T10:55:36.914" v="8720" actId="2696"/>
        <pc:sldMkLst>
          <pc:docMk/>
          <pc:sldMk cId="3956235256" sldId="306"/>
        </pc:sldMkLst>
      </pc:sldChg>
      <pc:sldChg chg="addSp delSp modSp del mod modAnim">
        <pc:chgData name="Mohammadreza Boroujeni" userId="881194d6-7aee-4550-9b81-4da66e335217" providerId="ADAL" clId="{AA7FCD4E-592B-5F74-A7EA-C1DE1E682BC4}" dt="2025-10-14T10:55:36.914" v="8720" actId="2696"/>
        <pc:sldMkLst>
          <pc:docMk/>
          <pc:sldMk cId="2685805762" sldId="307"/>
        </pc:sldMkLst>
      </pc:sldChg>
      <pc:sldChg chg="addSp delSp modSp add del mod ord setBg modNotesTx">
        <pc:chgData name="Mohammadreza Boroujeni" userId="881194d6-7aee-4550-9b81-4da66e335217" providerId="ADAL" clId="{AA7FCD4E-592B-5F74-A7EA-C1DE1E682BC4}" dt="2025-10-14T10:55:36.914" v="8720" actId="2696"/>
        <pc:sldMkLst>
          <pc:docMk/>
          <pc:sldMk cId="1065232948" sldId="308"/>
        </pc:sldMkLst>
      </pc:sldChg>
      <pc:sldChg chg="add del setBg">
        <pc:chgData name="Mohammadreza Boroujeni" userId="881194d6-7aee-4550-9b81-4da66e335217" providerId="ADAL" clId="{AA7FCD4E-592B-5F74-A7EA-C1DE1E682BC4}" dt="2025-10-07T07:20:13.762" v="6038"/>
        <pc:sldMkLst>
          <pc:docMk/>
          <pc:sldMk cId="3050935470" sldId="308"/>
        </pc:sldMkLst>
      </pc:sldChg>
      <pc:sldChg chg="addSp delSp modSp add del mod modNotesTx">
        <pc:chgData name="Mohammadreza Boroujeni" userId="881194d6-7aee-4550-9b81-4da66e335217" providerId="ADAL" clId="{AA7FCD4E-592B-5F74-A7EA-C1DE1E682BC4}" dt="2025-10-14T10:55:36.914" v="8720" actId="2696"/>
        <pc:sldMkLst>
          <pc:docMk/>
          <pc:sldMk cId="2655860005" sldId="309"/>
        </pc:sldMkLst>
      </pc:sldChg>
      <pc:sldChg chg="modSp del mod">
        <pc:chgData name="Mohammadreza Boroujeni" userId="881194d6-7aee-4550-9b81-4da66e335217" providerId="ADAL" clId="{AA7FCD4E-592B-5F74-A7EA-C1DE1E682BC4}" dt="2025-10-14T10:55:36.914" v="8720" actId="2696"/>
        <pc:sldMkLst>
          <pc:docMk/>
          <pc:sldMk cId="3301002305" sldId="310"/>
        </pc:sldMkLst>
      </pc:sldChg>
      <pc:sldChg chg="addSp delSp modSp del mod modAnim">
        <pc:chgData name="Mohammadreza Boroujeni" userId="881194d6-7aee-4550-9b81-4da66e335217" providerId="ADAL" clId="{AA7FCD4E-592B-5F74-A7EA-C1DE1E682BC4}" dt="2025-10-14T10:55:36.914" v="8720" actId="2696"/>
        <pc:sldMkLst>
          <pc:docMk/>
          <pc:sldMk cId="2065044217" sldId="313"/>
        </pc:sldMkLst>
      </pc:sldChg>
      <pc:sldChg chg="addSp delSp modSp del mod modAnim">
        <pc:chgData name="Mohammadreza Boroujeni" userId="881194d6-7aee-4550-9b81-4da66e335217" providerId="ADAL" clId="{AA7FCD4E-592B-5F74-A7EA-C1DE1E682BC4}" dt="2025-10-14T10:55:36.914" v="8720" actId="2696"/>
        <pc:sldMkLst>
          <pc:docMk/>
          <pc:sldMk cId="2863409990" sldId="314"/>
        </pc:sldMkLst>
      </pc:sldChg>
      <pc:sldChg chg="modSp del mod">
        <pc:chgData name="Mohammadreza Boroujeni" userId="881194d6-7aee-4550-9b81-4da66e335217" providerId="ADAL" clId="{AA7FCD4E-592B-5F74-A7EA-C1DE1E682BC4}" dt="2025-10-14T10:55:36.914" v="8720" actId="2696"/>
        <pc:sldMkLst>
          <pc:docMk/>
          <pc:sldMk cId="2658241267" sldId="317"/>
        </pc:sldMkLst>
      </pc:sldChg>
      <pc:sldChg chg="del">
        <pc:chgData name="Mohammadreza Boroujeni" userId="881194d6-7aee-4550-9b81-4da66e335217" providerId="ADAL" clId="{AA7FCD4E-592B-5F74-A7EA-C1DE1E682BC4}" dt="2025-10-14T10:55:36.914" v="8720" actId="2696"/>
        <pc:sldMkLst>
          <pc:docMk/>
          <pc:sldMk cId="3363628901" sldId="319"/>
        </pc:sldMkLst>
      </pc:sldChg>
      <pc:sldChg chg="addSp delSp modSp add del mod">
        <pc:chgData name="Mohammadreza Boroujeni" userId="881194d6-7aee-4550-9b81-4da66e335217" providerId="ADAL" clId="{AA7FCD4E-592B-5F74-A7EA-C1DE1E682BC4}" dt="2025-10-08T10:04:31.391" v="8104" actId="2696"/>
        <pc:sldMkLst>
          <pc:docMk/>
          <pc:sldMk cId="929228284" sldId="320"/>
        </pc:sldMkLst>
      </pc:sldChg>
      <pc:sldChg chg="modSp mod">
        <pc:chgData name="Mohammadreza Boroujeni" userId="881194d6-7aee-4550-9b81-4da66e335217" providerId="ADAL" clId="{AA7FCD4E-592B-5F74-A7EA-C1DE1E682BC4}" dt="2025-10-14T10:40:52.254" v="8625" actId="1076"/>
        <pc:sldMkLst>
          <pc:docMk/>
          <pc:sldMk cId="655587956" sldId="321"/>
        </pc:sldMkLst>
        <pc:picChg chg="mod">
          <ac:chgData name="Mohammadreza Boroujeni" userId="881194d6-7aee-4550-9b81-4da66e335217" providerId="ADAL" clId="{AA7FCD4E-592B-5F74-A7EA-C1DE1E682BC4}" dt="2025-10-14T10:40:52.254" v="8625" actId="1076"/>
          <ac:picMkLst>
            <pc:docMk/>
            <pc:sldMk cId="655587956" sldId="321"/>
            <ac:picMk id="3" creationId="{B380ADDD-3495-0E59-32B9-AA5C69538C02}"/>
          </ac:picMkLst>
        </pc:picChg>
      </pc:sldChg>
      <pc:sldChg chg="addSp delSp modSp add mod modAnim">
        <pc:chgData name="Mohammadreza Boroujeni" userId="881194d6-7aee-4550-9b81-4da66e335217" providerId="ADAL" clId="{AA7FCD4E-592B-5F74-A7EA-C1DE1E682BC4}" dt="2025-10-08T09:32:56.768" v="8103" actId="1076"/>
        <pc:sldMkLst>
          <pc:docMk/>
          <pc:sldMk cId="3764912896" sldId="321"/>
        </pc:sldMkLst>
      </pc:sldChg>
      <pc:sldChg chg="addSp delSp modSp add del mod modAnim">
        <pc:chgData name="Mohammadreza Boroujeni" userId="881194d6-7aee-4550-9b81-4da66e335217" providerId="ADAL" clId="{AA7FCD4E-592B-5F74-A7EA-C1DE1E682BC4}" dt="2025-10-14T10:55:36.914" v="8720" actId="2696"/>
        <pc:sldMkLst>
          <pc:docMk/>
          <pc:sldMk cId="1710471038" sldId="322"/>
        </pc:sldMkLst>
      </pc:sldChg>
      <pc:sldChg chg="add del setBg">
        <pc:chgData name="Mohammadreza Boroujeni" userId="881194d6-7aee-4550-9b81-4da66e335217" providerId="ADAL" clId="{AA7FCD4E-592B-5F74-A7EA-C1DE1E682BC4}" dt="2025-10-08T09:05:30.942" v="8094"/>
        <pc:sldMkLst>
          <pc:docMk/>
          <pc:sldMk cId="3343803432" sldId="323"/>
        </pc:sldMkLst>
      </pc:sldChg>
      <pc:sldChg chg="modSp add del mod">
        <pc:chgData name="Mohammadreza Boroujeni" userId="881194d6-7aee-4550-9b81-4da66e335217" providerId="ADAL" clId="{AA7FCD4E-592B-5F74-A7EA-C1DE1E682BC4}" dt="2025-10-08T10:16:27.323" v="8145" actId="2696"/>
        <pc:sldMkLst>
          <pc:docMk/>
          <pc:sldMk cId="3486925331" sldId="323"/>
        </pc:sldMkLst>
      </pc:sldChg>
      <pc:sldChg chg="addSp delSp modSp add mod">
        <pc:chgData name="Mohammadreza Boroujeni" userId="881194d6-7aee-4550-9b81-4da66e335217" providerId="ADAL" clId="{AA7FCD4E-592B-5F74-A7EA-C1DE1E682BC4}" dt="2025-10-14T14:11:47.503" v="8830" actId="108"/>
        <pc:sldMkLst>
          <pc:docMk/>
          <pc:sldMk cId="1766565260" sldId="324"/>
        </pc:sldMkLst>
        <pc:spChg chg="add del mod">
          <ac:chgData name="Mohammadreza Boroujeni" userId="881194d6-7aee-4550-9b81-4da66e335217" providerId="ADAL" clId="{AA7FCD4E-592B-5F74-A7EA-C1DE1E682BC4}" dt="2025-10-14T14:07:37.810" v="8773" actId="478"/>
          <ac:spMkLst>
            <pc:docMk/>
            <pc:sldMk cId="1766565260" sldId="324"/>
            <ac:spMk id="2" creationId="{6A2EBE3F-B1D6-5B48-41DC-23126714F7DD}"/>
          </ac:spMkLst>
        </pc:spChg>
        <pc:spChg chg="add mod">
          <ac:chgData name="Mohammadreza Boroujeni" userId="881194d6-7aee-4550-9b81-4da66e335217" providerId="ADAL" clId="{AA7FCD4E-592B-5F74-A7EA-C1DE1E682BC4}" dt="2025-10-14T14:08:46.466" v="8777" actId="571"/>
          <ac:spMkLst>
            <pc:docMk/>
            <pc:sldMk cId="1766565260" sldId="324"/>
            <ac:spMk id="4" creationId="{20268511-71D5-7467-98CA-3CD7DD15AC72}"/>
          </ac:spMkLst>
        </pc:spChg>
        <pc:spChg chg="mod">
          <ac:chgData name="Mohammadreza Boroujeni" userId="881194d6-7aee-4550-9b81-4da66e335217" providerId="ADAL" clId="{AA7FCD4E-592B-5F74-A7EA-C1DE1E682BC4}" dt="2025-10-14T14:11:47.503" v="8830" actId="108"/>
          <ac:spMkLst>
            <pc:docMk/>
            <pc:sldMk cId="1766565260" sldId="324"/>
            <ac:spMk id="24" creationId="{494E84D1-BFC5-4927-0F3F-F65D3C8780F3}"/>
          </ac:spMkLst>
        </pc:spChg>
        <pc:spChg chg="del mod">
          <ac:chgData name="Mohammadreza Boroujeni" userId="881194d6-7aee-4550-9b81-4da66e335217" providerId="ADAL" clId="{AA7FCD4E-592B-5F74-A7EA-C1DE1E682BC4}" dt="2025-10-14T14:09:08.843" v="8783" actId="478"/>
          <ac:spMkLst>
            <pc:docMk/>
            <pc:sldMk cId="1766565260" sldId="324"/>
            <ac:spMk id="25" creationId="{7B1C461C-280E-A4D1-D187-47D5DE16CC02}"/>
          </ac:spMkLst>
        </pc:spChg>
      </pc:sldChg>
      <pc:sldChg chg="modSp add del mod modAnim">
        <pc:chgData name="Mohammadreza Boroujeni" userId="881194d6-7aee-4550-9b81-4da66e335217" providerId="ADAL" clId="{AA7FCD4E-592B-5F74-A7EA-C1DE1E682BC4}" dt="2025-10-14T10:55:36.914" v="8720" actId="2696"/>
        <pc:sldMkLst>
          <pc:docMk/>
          <pc:sldMk cId="2424880475" sldId="325"/>
        </pc:sldMkLst>
      </pc:sldChg>
      <pc:sldChg chg="addSp delSp modSp mod">
        <pc:chgData name="Mohammadreza Boroujeni" userId="881194d6-7aee-4550-9b81-4da66e335217" providerId="ADAL" clId="{AA7FCD4E-592B-5F74-A7EA-C1DE1E682BC4}" dt="2025-10-14T14:14:17.072" v="8869" actId="20577"/>
        <pc:sldMkLst>
          <pc:docMk/>
          <pc:sldMk cId="3290809535" sldId="326"/>
        </pc:sldMkLst>
        <pc:spChg chg="add mod">
          <ac:chgData name="Mohammadreza Boroujeni" userId="881194d6-7aee-4550-9b81-4da66e335217" providerId="ADAL" clId="{AA7FCD4E-592B-5F74-A7EA-C1DE1E682BC4}" dt="2025-10-14T14:06:59.786" v="8769"/>
          <ac:spMkLst>
            <pc:docMk/>
            <pc:sldMk cId="3290809535" sldId="326"/>
            <ac:spMk id="4" creationId="{6695AE94-FA45-78B4-D733-349DB06EE240}"/>
          </ac:spMkLst>
        </pc:spChg>
        <pc:spChg chg="add mod">
          <ac:chgData name="Mohammadreza Boroujeni" userId="881194d6-7aee-4550-9b81-4da66e335217" providerId="ADAL" clId="{AA7FCD4E-592B-5F74-A7EA-C1DE1E682BC4}" dt="2025-10-14T14:14:17.072" v="8869" actId="20577"/>
          <ac:spMkLst>
            <pc:docMk/>
            <pc:sldMk cId="3290809535" sldId="326"/>
            <ac:spMk id="5" creationId="{3E47B79A-8C91-6AA8-3A3B-4581CF9F8430}"/>
          </ac:spMkLst>
        </pc:spChg>
        <pc:spChg chg="del">
          <ac:chgData name="Mohammadreza Boroujeni" userId="881194d6-7aee-4550-9b81-4da66e335217" providerId="ADAL" clId="{AA7FCD4E-592B-5F74-A7EA-C1DE1E682BC4}" dt="2025-10-14T14:12:11.016" v="8831" actId="478"/>
          <ac:spMkLst>
            <pc:docMk/>
            <pc:sldMk cId="3290809535" sldId="326"/>
            <ac:spMk id="105" creationId="{B395AB28-FA6D-67EC-1BCC-D905F8BFE3D6}"/>
          </ac:spMkLst>
        </pc:spChg>
      </pc:sldChg>
      <pc:sldChg chg="delSp modSp add del mod delAnim modAnim">
        <pc:chgData name="Mohammadreza Boroujeni" userId="881194d6-7aee-4550-9b81-4da66e335217" providerId="ADAL" clId="{AA7FCD4E-592B-5F74-A7EA-C1DE1E682BC4}" dt="2025-10-08T10:18:36.585" v="8166" actId="2696"/>
        <pc:sldMkLst>
          <pc:docMk/>
          <pc:sldMk cId="4270767600" sldId="326"/>
        </pc:sldMkLst>
      </pc:sldChg>
      <pc:sldChg chg="modSp add del mod">
        <pc:chgData name="Mohammadreza Boroujeni" userId="881194d6-7aee-4550-9b81-4da66e335217" providerId="ADAL" clId="{AA7FCD4E-592B-5F74-A7EA-C1DE1E682BC4}" dt="2025-10-14T10:55:36.914" v="8720" actId="2696"/>
        <pc:sldMkLst>
          <pc:docMk/>
          <pc:sldMk cId="445223772" sldId="327"/>
        </pc:sldMkLst>
      </pc:sldChg>
      <pc:sldChg chg="addSp delSp modSp mod">
        <pc:chgData name="Mohammadreza Boroujeni" userId="881194d6-7aee-4550-9b81-4da66e335217" providerId="ADAL" clId="{AA7FCD4E-592B-5F74-A7EA-C1DE1E682BC4}" dt="2025-10-14T14:14:30.835" v="8873" actId="20577"/>
        <pc:sldMkLst>
          <pc:docMk/>
          <pc:sldMk cId="2424880475" sldId="328"/>
        </pc:sldMkLst>
        <pc:spChg chg="add mod">
          <ac:chgData name="Mohammadreza Boroujeni" userId="881194d6-7aee-4550-9b81-4da66e335217" providerId="ADAL" clId="{AA7FCD4E-592B-5F74-A7EA-C1DE1E682BC4}" dt="2025-10-14T14:06:59.786" v="8769"/>
          <ac:spMkLst>
            <pc:docMk/>
            <pc:sldMk cId="2424880475" sldId="328"/>
            <ac:spMk id="2" creationId="{EA202AEA-CAB9-2E8B-AF17-A25B9605C15D}"/>
          </ac:spMkLst>
        </pc:spChg>
        <pc:spChg chg="add mod">
          <ac:chgData name="Mohammadreza Boroujeni" userId="881194d6-7aee-4550-9b81-4da66e335217" providerId="ADAL" clId="{AA7FCD4E-592B-5F74-A7EA-C1DE1E682BC4}" dt="2025-10-14T14:14:30.835" v="8873" actId="20577"/>
          <ac:spMkLst>
            <pc:docMk/>
            <pc:sldMk cId="2424880475" sldId="328"/>
            <ac:spMk id="4" creationId="{CDCFAF6C-EFAF-C289-5FDE-DF853838D1CA}"/>
          </ac:spMkLst>
        </pc:spChg>
        <pc:spChg chg="del">
          <ac:chgData name="Mohammadreza Boroujeni" userId="881194d6-7aee-4550-9b81-4da66e335217" providerId="ADAL" clId="{AA7FCD4E-592B-5F74-A7EA-C1DE1E682BC4}" dt="2025-10-14T14:12:32.019" v="8837" actId="478"/>
          <ac:spMkLst>
            <pc:docMk/>
            <pc:sldMk cId="2424880475" sldId="328"/>
            <ac:spMk id="6" creationId="{BB928CD1-338C-AC7F-6181-7845E277C2FC}"/>
          </ac:spMkLst>
        </pc:spChg>
      </pc:sldChg>
      <pc:sldChg chg="modSp add mod">
        <pc:chgData name="Mohammadreza Boroujeni" userId="881194d6-7aee-4550-9b81-4da66e335217" providerId="ADAL" clId="{AA7FCD4E-592B-5F74-A7EA-C1DE1E682BC4}" dt="2025-10-08T10:15:17.499" v="8140" actId="1076"/>
        <pc:sldMkLst>
          <pc:docMk/>
          <pc:sldMk cId="2757039905" sldId="328"/>
        </pc:sldMkLst>
      </pc:sldChg>
      <pc:sldChg chg="modSp add del mod">
        <pc:chgData name="Mohammadreza Boroujeni" userId="881194d6-7aee-4550-9b81-4da66e335217" providerId="ADAL" clId="{AA7FCD4E-592B-5F74-A7EA-C1DE1E682BC4}" dt="2025-10-08T10:16:28.158" v="8146" actId="2696"/>
        <pc:sldMkLst>
          <pc:docMk/>
          <pc:sldMk cId="589948646" sldId="329"/>
        </pc:sldMkLst>
      </pc:sldChg>
      <pc:sldChg chg="modSp add del mod">
        <pc:chgData name="Mohammadreza Boroujeni" userId="881194d6-7aee-4550-9b81-4da66e335217" providerId="ADAL" clId="{AA7FCD4E-592B-5F74-A7EA-C1DE1E682BC4}" dt="2025-10-14T10:55:36.914" v="8720" actId="2696"/>
        <pc:sldMkLst>
          <pc:docMk/>
          <pc:sldMk cId="642098791" sldId="329"/>
        </pc:sldMkLst>
      </pc:sldChg>
      <pc:sldChg chg="addSp delSp modSp add mod">
        <pc:chgData name="Mohammadreza Boroujeni" userId="881194d6-7aee-4550-9b81-4da66e335217" providerId="ADAL" clId="{AA7FCD4E-592B-5F74-A7EA-C1DE1E682BC4}" dt="2025-10-14T14:14:36.664" v="8875" actId="20577"/>
        <pc:sldMkLst>
          <pc:docMk/>
          <pc:sldMk cId="1482229814" sldId="330"/>
        </pc:sldMkLst>
        <pc:spChg chg="add mod">
          <ac:chgData name="Mohammadreza Boroujeni" userId="881194d6-7aee-4550-9b81-4da66e335217" providerId="ADAL" clId="{AA7FCD4E-592B-5F74-A7EA-C1DE1E682BC4}" dt="2025-10-14T14:06:59.786" v="8769"/>
          <ac:spMkLst>
            <pc:docMk/>
            <pc:sldMk cId="1482229814" sldId="330"/>
            <ac:spMk id="2" creationId="{677A8931-7161-71EF-0E25-321D0A88001A}"/>
          </ac:spMkLst>
        </pc:spChg>
        <pc:spChg chg="del">
          <ac:chgData name="Mohammadreza Boroujeni" userId="881194d6-7aee-4550-9b81-4da66e335217" providerId="ADAL" clId="{AA7FCD4E-592B-5F74-A7EA-C1DE1E682BC4}" dt="2025-10-14T14:12:40.591" v="8839" actId="478"/>
          <ac:spMkLst>
            <pc:docMk/>
            <pc:sldMk cId="1482229814" sldId="330"/>
            <ac:spMk id="3" creationId="{9E229912-2123-3F26-A7AB-0E0D1486E034}"/>
          </ac:spMkLst>
        </pc:spChg>
        <pc:spChg chg="add mod">
          <ac:chgData name="Mohammadreza Boroujeni" userId="881194d6-7aee-4550-9b81-4da66e335217" providerId="ADAL" clId="{AA7FCD4E-592B-5F74-A7EA-C1DE1E682BC4}" dt="2025-10-14T14:14:36.664" v="8875" actId="20577"/>
          <ac:spMkLst>
            <pc:docMk/>
            <pc:sldMk cId="1482229814" sldId="330"/>
            <ac:spMk id="4" creationId="{9D96A443-99FC-CD05-BF9C-BD1C59CEE2D9}"/>
          </ac:spMkLst>
        </pc:spChg>
        <pc:spChg chg="mod">
          <ac:chgData name="Mohammadreza Boroujeni" userId="881194d6-7aee-4550-9b81-4da66e335217" providerId="ADAL" clId="{AA7FCD4E-592B-5F74-A7EA-C1DE1E682BC4}" dt="2025-10-08T10:17:10.605" v="8157" actId="14100"/>
          <ac:spMkLst>
            <pc:docMk/>
            <pc:sldMk cId="1482229814" sldId="330"/>
            <ac:spMk id="30" creationId="{7CEE244A-9742-F9E9-C510-979308DA7B2F}"/>
          </ac:spMkLst>
        </pc:spChg>
        <pc:grpChg chg="mod">
          <ac:chgData name="Mohammadreza Boroujeni" userId="881194d6-7aee-4550-9b81-4da66e335217" providerId="ADAL" clId="{AA7FCD4E-592B-5F74-A7EA-C1DE1E682BC4}" dt="2025-10-08T10:17:14.191" v="8158" actId="1076"/>
          <ac:grpSpMkLst>
            <pc:docMk/>
            <pc:sldMk cId="1482229814" sldId="330"/>
            <ac:grpSpMk id="29" creationId="{7EBDFAED-738F-0A8C-8845-108D5B8EA0DE}"/>
          </ac:grpSpMkLst>
        </pc:grpChg>
      </pc:sldChg>
      <pc:sldChg chg="addSp delSp modSp add mod">
        <pc:chgData name="Mohammadreza Boroujeni" userId="881194d6-7aee-4550-9b81-4da66e335217" providerId="ADAL" clId="{AA7FCD4E-592B-5F74-A7EA-C1DE1E682BC4}" dt="2025-10-14T14:14:50.331" v="8877" actId="20577"/>
        <pc:sldMkLst>
          <pc:docMk/>
          <pc:sldMk cId="144134512" sldId="331"/>
        </pc:sldMkLst>
        <pc:spChg chg="add mod">
          <ac:chgData name="Mohammadreza Boroujeni" userId="881194d6-7aee-4550-9b81-4da66e335217" providerId="ADAL" clId="{AA7FCD4E-592B-5F74-A7EA-C1DE1E682BC4}" dt="2025-10-14T14:06:59.786" v="8769"/>
          <ac:spMkLst>
            <pc:docMk/>
            <pc:sldMk cId="144134512" sldId="331"/>
            <ac:spMk id="2" creationId="{A42E4CCE-A74C-2459-B5C6-368B3A6D85A7}"/>
          </ac:spMkLst>
        </pc:spChg>
        <pc:spChg chg="del">
          <ac:chgData name="Mohammadreza Boroujeni" userId="881194d6-7aee-4550-9b81-4da66e335217" providerId="ADAL" clId="{AA7FCD4E-592B-5F74-A7EA-C1DE1E682BC4}" dt="2025-10-14T14:12:46.473" v="8841" actId="478"/>
          <ac:spMkLst>
            <pc:docMk/>
            <pc:sldMk cId="144134512" sldId="331"/>
            <ac:spMk id="3" creationId="{967394B5-1762-EF40-3C34-0E4074E3CC18}"/>
          </ac:spMkLst>
        </pc:spChg>
        <pc:spChg chg="add mod">
          <ac:chgData name="Mohammadreza Boroujeni" userId="881194d6-7aee-4550-9b81-4da66e335217" providerId="ADAL" clId="{AA7FCD4E-592B-5F74-A7EA-C1DE1E682BC4}" dt="2025-10-14T14:14:50.331" v="8877" actId="20577"/>
          <ac:spMkLst>
            <pc:docMk/>
            <pc:sldMk cId="144134512" sldId="331"/>
            <ac:spMk id="5" creationId="{54153E11-EDDB-E4E5-4EC2-9E066F9AF5DE}"/>
          </ac:spMkLst>
        </pc:spChg>
      </pc:sldChg>
      <pc:sldChg chg="addSp delSp modSp add mod">
        <pc:chgData name="Mohammadreza Boroujeni" userId="881194d6-7aee-4550-9b81-4da66e335217" providerId="ADAL" clId="{AA7FCD4E-592B-5F74-A7EA-C1DE1E682BC4}" dt="2025-10-14T14:15:40.717" v="8901" actId="20577"/>
        <pc:sldMkLst>
          <pc:docMk/>
          <pc:sldMk cId="2758394752" sldId="332"/>
        </pc:sldMkLst>
        <pc:spChg chg="add mod">
          <ac:chgData name="Mohammadreza Boroujeni" userId="881194d6-7aee-4550-9b81-4da66e335217" providerId="ADAL" clId="{AA7FCD4E-592B-5F74-A7EA-C1DE1E682BC4}" dt="2025-10-14T14:06:59.786" v="8769"/>
          <ac:spMkLst>
            <pc:docMk/>
            <pc:sldMk cId="2758394752" sldId="332"/>
            <ac:spMk id="4" creationId="{160406C0-37A6-5075-A35C-4EA69A6D0DFD}"/>
          </ac:spMkLst>
        </pc:spChg>
        <pc:spChg chg="add mod">
          <ac:chgData name="Mohammadreza Boroujeni" userId="881194d6-7aee-4550-9b81-4da66e335217" providerId="ADAL" clId="{AA7FCD4E-592B-5F74-A7EA-C1DE1E682BC4}" dt="2025-10-14T14:15:40.717" v="8901" actId="20577"/>
          <ac:spMkLst>
            <pc:docMk/>
            <pc:sldMk cId="2758394752" sldId="332"/>
            <ac:spMk id="8" creationId="{E93973AE-2531-0D02-3650-18C9031ABBC0}"/>
          </ac:spMkLst>
        </pc:spChg>
        <pc:spChg chg="del">
          <ac:chgData name="Mohammadreza Boroujeni" userId="881194d6-7aee-4550-9b81-4da66e335217" providerId="ADAL" clId="{AA7FCD4E-592B-5F74-A7EA-C1DE1E682BC4}" dt="2025-10-14T14:13:44.981" v="8858" actId="478"/>
          <ac:spMkLst>
            <pc:docMk/>
            <pc:sldMk cId="2758394752" sldId="332"/>
            <ac:spMk id="63" creationId="{50FC2196-8671-615E-C1E6-323769925E54}"/>
          </ac:spMkLst>
        </pc:spChg>
      </pc:sldChg>
      <pc:sldChg chg="delSp modSp add del mod">
        <pc:chgData name="Mohammadreza Boroujeni" userId="881194d6-7aee-4550-9b81-4da66e335217" providerId="ADAL" clId="{AA7FCD4E-592B-5F74-A7EA-C1DE1E682BC4}" dt="2025-10-14T10:55:36.914" v="8720" actId="2696"/>
        <pc:sldMkLst>
          <pc:docMk/>
          <pc:sldMk cId="289043673" sldId="333"/>
        </pc:sldMkLst>
      </pc:sldChg>
      <pc:sldChg chg="addSp delSp modSp mod">
        <pc:chgData name="Mohammadreza Boroujeni" userId="881194d6-7aee-4550-9b81-4da66e335217" providerId="ADAL" clId="{AA7FCD4E-592B-5F74-A7EA-C1DE1E682BC4}" dt="2025-10-14T14:15:35.527" v="8897" actId="20577"/>
        <pc:sldMkLst>
          <pc:docMk/>
          <pc:sldMk cId="445223772" sldId="336"/>
        </pc:sldMkLst>
        <pc:spChg chg="add mod">
          <ac:chgData name="Mohammadreza Boroujeni" userId="881194d6-7aee-4550-9b81-4da66e335217" providerId="ADAL" clId="{AA7FCD4E-592B-5F74-A7EA-C1DE1E682BC4}" dt="2025-10-14T14:06:59.786" v="8769"/>
          <ac:spMkLst>
            <pc:docMk/>
            <pc:sldMk cId="445223772" sldId="336"/>
            <ac:spMk id="2" creationId="{0693C2CB-C394-AA4D-8E24-9CBA1666A895}"/>
          </ac:spMkLst>
        </pc:spChg>
        <pc:spChg chg="add mod">
          <ac:chgData name="Mohammadreza Boroujeni" userId="881194d6-7aee-4550-9b81-4da66e335217" providerId="ADAL" clId="{AA7FCD4E-592B-5F74-A7EA-C1DE1E682BC4}" dt="2025-10-14T14:15:35.527" v="8897" actId="20577"/>
          <ac:spMkLst>
            <pc:docMk/>
            <pc:sldMk cId="445223772" sldId="336"/>
            <ac:spMk id="4" creationId="{EA07A265-CCCC-7C28-1826-6F33DF8D654B}"/>
          </ac:spMkLst>
        </pc:spChg>
        <pc:spChg chg="del">
          <ac:chgData name="Mohammadreza Boroujeni" userId="881194d6-7aee-4550-9b81-4da66e335217" providerId="ADAL" clId="{AA7FCD4E-592B-5F74-A7EA-C1DE1E682BC4}" dt="2025-10-14T14:13:40.558" v="8856" actId="478"/>
          <ac:spMkLst>
            <pc:docMk/>
            <pc:sldMk cId="445223772" sldId="336"/>
            <ac:spMk id="63" creationId="{9844E85C-3D2D-52DE-A4BE-04D6E0BE9792}"/>
          </ac:spMkLst>
        </pc:spChg>
      </pc:sldChg>
      <pc:sldChg chg="addSp delSp modSp mod">
        <pc:chgData name="Mohammadreza Boroujeni" userId="881194d6-7aee-4550-9b81-4da66e335217" providerId="ADAL" clId="{AA7FCD4E-592B-5F74-A7EA-C1DE1E682BC4}" dt="2025-10-14T14:15:07.902" v="8883" actId="20577"/>
        <pc:sldMkLst>
          <pc:docMk/>
          <pc:sldMk cId="2757039905" sldId="339"/>
        </pc:sldMkLst>
        <pc:spChg chg="add mod">
          <ac:chgData name="Mohammadreza Boroujeni" userId="881194d6-7aee-4550-9b81-4da66e335217" providerId="ADAL" clId="{AA7FCD4E-592B-5F74-A7EA-C1DE1E682BC4}" dt="2025-10-14T14:15:07.902" v="8883" actId="20577"/>
          <ac:spMkLst>
            <pc:docMk/>
            <pc:sldMk cId="2757039905" sldId="339"/>
            <ac:spMk id="4" creationId="{48843191-D3B6-6495-C31F-8D81209F0606}"/>
          </ac:spMkLst>
        </pc:spChg>
        <pc:spChg chg="del">
          <ac:chgData name="Mohammadreza Boroujeni" userId="881194d6-7aee-4550-9b81-4da66e335217" providerId="ADAL" clId="{AA7FCD4E-592B-5F74-A7EA-C1DE1E682BC4}" dt="2025-10-14T14:13:01.483" v="8847" actId="478"/>
          <ac:spMkLst>
            <pc:docMk/>
            <pc:sldMk cId="2757039905" sldId="339"/>
            <ac:spMk id="15" creationId="{42B7868D-6162-9855-9EFF-3AAA17EDCE0C}"/>
          </ac:spMkLst>
        </pc:spChg>
      </pc:sldChg>
      <pc:sldChg chg="addSp delSp modSp mod">
        <pc:chgData name="Mohammadreza Boroujeni" userId="881194d6-7aee-4550-9b81-4da66e335217" providerId="ADAL" clId="{AA7FCD4E-592B-5F74-A7EA-C1DE1E682BC4}" dt="2025-10-14T14:15:14.701" v="8887" actId="20577"/>
        <pc:sldMkLst>
          <pc:docMk/>
          <pc:sldMk cId="642098791" sldId="342"/>
        </pc:sldMkLst>
        <pc:spChg chg="add mod">
          <ac:chgData name="Mohammadreza Boroujeni" userId="881194d6-7aee-4550-9b81-4da66e335217" providerId="ADAL" clId="{AA7FCD4E-592B-5F74-A7EA-C1DE1E682BC4}" dt="2025-10-14T14:15:14.701" v="8887" actId="20577"/>
          <ac:spMkLst>
            <pc:docMk/>
            <pc:sldMk cId="642098791" sldId="342"/>
            <ac:spMk id="7" creationId="{9C306ADB-9564-AFB5-530D-EADACB37F62A}"/>
          </ac:spMkLst>
        </pc:spChg>
        <pc:spChg chg="del">
          <ac:chgData name="Mohammadreza Boroujeni" userId="881194d6-7aee-4550-9b81-4da66e335217" providerId="ADAL" clId="{AA7FCD4E-592B-5F74-A7EA-C1DE1E682BC4}" dt="2025-10-14T14:13:07.182" v="8849" actId="478"/>
          <ac:spMkLst>
            <pc:docMk/>
            <pc:sldMk cId="642098791" sldId="342"/>
            <ac:spMk id="15" creationId="{0BFB61D8-CEFE-E94A-794C-6154A9DDF0FC}"/>
          </ac:spMkLst>
        </pc:spChg>
      </pc:sldChg>
      <pc:sldChg chg="addSp delSp modSp mod modCm">
        <pc:chgData name="Mohammadreza Boroujeni" userId="881194d6-7aee-4550-9b81-4da66e335217" providerId="ADAL" clId="{AA7FCD4E-592B-5F74-A7EA-C1DE1E682BC4}" dt="2025-10-14T14:15:24.185" v="8891" actId="20577"/>
        <pc:sldMkLst>
          <pc:docMk/>
          <pc:sldMk cId="3232674388" sldId="343"/>
        </pc:sldMkLst>
        <pc:spChg chg="add mod">
          <ac:chgData name="Mohammadreza Boroujeni" userId="881194d6-7aee-4550-9b81-4da66e335217" providerId="ADAL" clId="{AA7FCD4E-592B-5F74-A7EA-C1DE1E682BC4}" dt="2025-10-14T14:06:59.786" v="8769"/>
          <ac:spMkLst>
            <pc:docMk/>
            <pc:sldMk cId="3232674388" sldId="343"/>
            <ac:spMk id="2" creationId="{898637F9-BA42-8F69-E7A7-932EA5E85A2B}"/>
          </ac:spMkLst>
        </pc:spChg>
        <pc:spChg chg="del">
          <ac:chgData name="Mohammadreza Boroujeni" userId="881194d6-7aee-4550-9b81-4da66e335217" providerId="ADAL" clId="{AA7FCD4E-592B-5F74-A7EA-C1DE1E682BC4}" dt="2025-10-14T14:13:22.894" v="8851" actId="478"/>
          <ac:spMkLst>
            <pc:docMk/>
            <pc:sldMk cId="3232674388" sldId="343"/>
            <ac:spMk id="5" creationId="{26F5925A-B852-CC9E-AA5F-FAA6D2D34FA3}"/>
          </ac:spMkLst>
        </pc:spChg>
        <pc:spChg chg="add mod">
          <ac:chgData name="Mohammadreza Boroujeni" userId="881194d6-7aee-4550-9b81-4da66e335217" providerId="ADAL" clId="{AA7FCD4E-592B-5F74-A7EA-C1DE1E682BC4}" dt="2025-10-14T14:15:24.185" v="8891" actId="20577"/>
          <ac:spMkLst>
            <pc:docMk/>
            <pc:sldMk cId="3232674388" sldId="343"/>
            <ac:spMk id="6" creationId="{1425C48C-1397-F6C0-A78B-497EB421F1C6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ohammadreza Boroujeni" userId="881194d6-7aee-4550-9b81-4da66e335217" providerId="ADAL" clId="{AA7FCD4E-592B-5F74-A7EA-C1DE1E682BC4}" dt="2025-10-14T14:15:24.185" v="8891" actId="20577"/>
              <pc2:cmMkLst xmlns:pc2="http://schemas.microsoft.com/office/powerpoint/2019/9/main/command">
                <pc:docMk/>
                <pc:sldMk cId="3232674388" sldId="343"/>
                <pc2:cmMk id="{2CEB8604-A44B-E44D-9F99-B0E12888D453}"/>
              </pc2:cmMkLst>
            </pc226:cmChg>
          </p:ext>
        </pc:extLst>
      </pc:sldChg>
      <pc:sldChg chg="addSp delSp modSp mod">
        <pc:chgData name="Mohammadreza Boroujeni" userId="881194d6-7aee-4550-9b81-4da66e335217" providerId="ADAL" clId="{AA7FCD4E-592B-5F74-A7EA-C1DE1E682BC4}" dt="2025-10-15T07:04:27.604" v="8919" actId="207"/>
        <pc:sldMkLst>
          <pc:docMk/>
          <pc:sldMk cId="753517738" sldId="347"/>
        </pc:sldMkLst>
        <pc:spChg chg="add mod">
          <ac:chgData name="Mohammadreza Boroujeni" userId="881194d6-7aee-4550-9b81-4da66e335217" providerId="ADAL" clId="{AA7FCD4E-592B-5F74-A7EA-C1DE1E682BC4}" dt="2025-10-14T14:06:59.786" v="8769"/>
          <ac:spMkLst>
            <pc:docMk/>
            <pc:sldMk cId="753517738" sldId="347"/>
            <ac:spMk id="2" creationId="{56F90854-2242-0AB9-F8E5-E66AAB122D36}"/>
          </ac:spMkLst>
        </pc:spChg>
        <pc:spChg chg="del">
          <ac:chgData name="Mohammadreza Boroujeni" userId="881194d6-7aee-4550-9b81-4da66e335217" providerId="ADAL" clId="{AA7FCD4E-592B-5F74-A7EA-C1DE1E682BC4}" dt="2025-10-14T14:13:59.443" v="8864" actId="478"/>
          <ac:spMkLst>
            <pc:docMk/>
            <pc:sldMk cId="753517738" sldId="347"/>
            <ac:spMk id="3" creationId="{07E19A53-F4B7-AC4D-35E0-C90497E492E4}"/>
          </ac:spMkLst>
        </pc:spChg>
        <pc:spChg chg="add mod">
          <ac:chgData name="Mohammadreza Boroujeni" userId="881194d6-7aee-4550-9b81-4da66e335217" providerId="ADAL" clId="{AA7FCD4E-592B-5F74-A7EA-C1DE1E682BC4}" dt="2025-10-14T14:15:52.740" v="8909" actId="20577"/>
          <ac:spMkLst>
            <pc:docMk/>
            <pc:sldMk cId="753517738" sldId="347"/>
            <ac:spMk id="4" creationId="{A62F4072-83DE-C0C0-997F-0BFEDA882B81}"/>
          </ac:spMkLst>
        </pc:spChg>
        <pc:graphicFrameChg chg="mod">
          <ac:chgData name="Mohammadreza Boroujeni" userId="881194d6-7aee-4550-9b81-4da66e335217" providerId="ADAL" clId="{AA7FCD4E-592B-5F74-A7EA-C1DE1E682BC4}" dt="2025-10-15T07:04:27.604" v="8919" actId="207"/>
          <ac:graphicFrameMkLst>
            <pc:docMk/>
            <pc:sldMk cId="753517738" sldId="347"/>
            <ac:graphicFrameMk id="7" creationId="{22610F1B-D210-4904-2859-8BC03B8C103A}"/>
          </ac:graphicFrameMkLst>
        </pc:graphicFrameChg>
      </pc:sldChg>
      <pc:sldChg chg="addSp delSp modSp mod">
        <pc:chgData name="Mohammadreza Boroujeni" userId="881194d6-7aee-4550-9b81-4da66e335217" providerId="ADAL" clId="{AA7FCD4E-592B-5F74-A7EA-C1DE1E682BC4}" dt="2025-10-14T14:16:01.530" v="8913" actId="20577"/>
        <pc:sldMkLst>
          <pc:docMk/>
          <pc:sldMk cId="192057179" sldId="349"/>
        </pc:sldMkLst>
        <pc:spChg chg="add mod">
          <ac:chgData name="Mohammadreza Boroujeni" userId="881194d6-7aee-4550-9b81-4da66e335217" providerId="ADAL" clId="{AA7FCD4E-592B-5F74-A7EA-C1DE1E682BC4}" dt="2025-10-14T14:06:59.786" v="8769"/>
          <ac:spMkLst>
            <pc:docMk/>
            <pc:sldMk cId="192057179" sldId="349"/>
            <ac:spMk id="2" creationId="{6128EA7A-3EA6-D188-FE94-F889501FE9C1}"/>
          </ac:spMkLst>
        </pc:spChg>
        <pc:spChg chg="del">
          <ac:chgData name="Mohammadreza Boroujeni" userId="881194d6-7aee-4550-9b81-4da66e335217" providerId="ADAL" clId="{AA7FCD4E-592B-5F74-A7EA-C1DE1E682BC4}" dt="2025-10-14T14:14:04.449" v="8866" actId="478"/>
          <ac:spMkLst>
            <pc:docMk/>
            <pc:sldMk cId="192057179" sldId="349"/>
            <ac:spMk id="3" creationId="{2B23B716-7BA5-8D61-BCAA-4C1E0A8EF8D9}"/>
          </ac:spMkLst>
        </pc:spChg>
        <pc:spChg chg="add mod">
          <ac:chgData name="Mohammadreza Boroujeni" userId="881194d6-7aee-4550-9b81-4da66e335217" providerId="ADAL" clId="{AA7FCD4E-592B-5F74-A7EA-C1DE1E682BC4}" dt="2025-10-14T14:16:01.530" v="8913" actId="20577"/>
          <ac:spMkLst>
            <pc:docMk/>
            <pc:sldMk cId="192057179" sldId="349"/>
            <ac:spMk id="5" creationId="{761D8C02-D4DB-9239-74EE-F9B3E5CB0EBB}"/>
          </ac:spMkLst>
        </pc:spChg>
      </pc:sldChg>
      <pc:sldChg chg="addSp modSp">
        <pc:chgData name="Mohammadreza Boroujeni" userId="881194d6-7aee-4550-9b81-4da66e335217" providerId="ADAL" clId="{AA7FCD4E-592B-5F74-A7EA-C1DE1E682BC4}" dt="2025-10-14T14:06:59.786" v="8769"/>
        <pc:sldMkLst>
          <pc:docMk/>
          <pc:sldMk cId="289043673" sldId="351"/>
        </pc:sldMkLst>
        <pc:spChg chg="add mod">
          <ac:chgData name="Mohammadreza Boroujeni" userId="881194d6-7aee-4550-9b81-4da66e335217" providerId="ADAL" clId="{AA7FCD4E-592B-5F74-A7EA-C1DE1E682BC4}" dt="2025-10-14T14:06:59.786" v="8769"/>
          <ac:spMkLst>
            <pc:docMk/>
            <pc:sldMk cId="289043673" sldId="351"/>
            <ac:spMk id="2" creationId="{77B50976-752F-68E3-5249-D2297DA42327}"/>
          </ac:spMkLst>
        </pc:spChg>
      </pc:sldChg>
      <pc:sldChg chg="del">
        <pc:chgData name="Mohammadreza Boroujeni" userId="881194d6-7aee-4550-9b81-4da66e335217" providerId="ADAL" clId="{AA7FCD4E-592B-5F74-A7EA-C1DE1E682BC4}" dt="2025-10-14T10:01:18.711" v="8617" actId="2696"/>
        <pc:sldMkLst>
          <pc:docMk/>
          <pc:sldMk cId="1548269918" sldId="352"/>
        </pc:sldMkLst>
      </pc:sldChg>
      <pc:sldChg chg="del">
        <pc:chgData name="Mohammadreza Boroujeni" userId="881194d6-7aee-4550-9b81-4da66e335217" providerId="ADAL" clId="{AA7FCD4E-592B-5F74-A7EA-C1DE1E682BC4}" dt="2025-10-14T10:01:25.636" v="8619" actId="2696"/>
        <pc:sldMkLst>
          <pc:docMk/>
          <pc:sldMk cId="2684760685" sldId="353"/>
        </pc:sldMkLst>
      </pc:sldChg>
      <pc:sldChg chg="del">
        <pc:chgData name="Mohammadreza Boroujeni" userId="881194d6-7aee-4550-9b81-4da66e335217" providerId="ADAL" clId="{AA7FCD4E-592B-5F74-A7EA-C1DE1E682BC4}" dt="2025-10-14T10:01:21.729" v="8618" actId="2696"/>
        <pc:sldMkLst>
          <pc:docMk/>
          <pc:sldMk cId="3384845034" sldId="355"/>
        </pc:sldMkLst>
      </pc:sldChg>
      <pc:sldChg chg="add del mod modShow">
        <pc:chgData name="Mohammadreza Boroujeni" userId="881194d6-7aee-4550-9b81-4da66e335217" providerId="ADAL" clId="{AA7FCD4E-592B-5F74-A7EA-C1DE1E682BC4}" dt="2025-10-14T10:55:36.914" v="8720" actId="2696"/>
        <pc:sldMkLst>
          <pc:docMk/>
          <pc:sldMk cId="195598292" sldId="356"/>
        </pc:sldMkLst>
      </pc:sldChg>
      <pc:sldChg chg="del">
        <pc:chgData name="Mohammadreza Boroujeni" userId="881194d6-7aee-4550-9b81-4da66e335217" providerId="ADAL" clId="{AA7FCD4E-592B-5F74-A7EA-C1DE1E682BC4}" dt="2025-10-14T10:01:44.056" v="8620" actId="2696"/>
        <pc:sldMkLst>
          <pc:docMk/>
          <pc:sldMk cId="1265774743" sldId="356"/>
        </pc:sldMkLst>
      </pc:sldChg>
      <pc:sldChg chg="addSp delSp modSp mod">
        <pc:chgData name="Mohammadreza Boroujeni" userId="881194d6-7aee-4550-9b81-4da66e335217" providerId="ADAL" clId="{AA7FCD4E-592B-5F74-A7EA-C1DE1E682BC4}" dt="2025-10-14T14:14:23.111" v="8871" actId="20577"/>
        <pc:sldMkLst>
          <pc:docMk/>
          <pc:sldMk cId="2448848486" sldId="357"/>
        </pc:sldMkLst>
        <pc:spChg chg="del">
          <ac:chgData name="Mohammadreza Boroujeni" userId="881194d6-7aee-4550-9b81-4da66e335217" providerId="ADAL" clId="{AA7FCD4E-592B-5F74-A7EA-C1DE1E682BC4}" dt="2025-10-14T08:07:02.628" v="8222" actId="478"/>
          <ac:spMkLst>
            <pc:docMk/>
            <pc:sldMk cId="2448848486" sldId="357"/>
            <ac:spMk id="2" creationId="{6222C700-4194-A09A-2321-9AD6CC86EE31}"/>
          </ac:spMkLst>
        </pc:spChg>
        <pc:spChg chg="add mod">
          <ac:chgData name="Mohammadreza Boroujeni" userId="881194d6-7aee-4550-9b81-4da66e335217" providerId="ADAL" clId="{AA7FCD4E-592B-5F74-A7EA-C1DE1E682BC4}" dt="2025-10-14T08:29:53.040" v="8609" actId="1076"/>
          <ac:spMkLst>
            <pc:docMk/>
            <pc:sldMk cId="2448848486" sldId="357"/>
            <ac:spMk id="5" creationId="{107499AB-3555-8BBB-EA3D-3C98D33EE429}"/>
          </ac:spMkLst>
        </pc:spChg>
        <pc:spChg chg="add mod">
          <ac:chgData name="Mohammadreza Boroujeni" userId="881194d6-7aee-4550-9b81-4da66e335217" providerId="ADAL" clId="{AA7FCD4E-592B-5F74-A7EA-C1DE1E682BC4}" dt="2025-10-14T08:29:57.069" v="8610" actId="571"/>
          <ac:spMkLst>
            <pc:docMk/>
            <pc:sldMk cId="2448848486" sldId="357"/>
            <ac:spMk id="6" creationId="{10ADB4D3-F0E5-C376-9E51-50F1946E3829}"/>
          </ac:spMkLst>
        </pc:spChg>
        <pc:spChg chg="add mod">
          <ac:chgData name="Mohammadreza Boroujeni" userId="881194d6-7aee-4550-9b81-4da66e335217" providerId="ADAL" clId="{AA7FCD4E-592B-5F74-A7EA-C1DE1E682BC4}" dt="2025-10-14T14:06:59.786" v="8769"/>
          <ac:spMkLst>
            <pc:docMk/>
            <pc:sldMk cId="2448848486" sldId="357"/>
            <ac:spMk id="7" creationId="{D928B9F4-363A-0CE9-C4ED-8250BCE35996}"/>
          </ac:spMkLst>
        </pc:spChg>
        <pc:spChg chg="add mod">
          <ac:chgData name="Mohammadreza Boroujeni" userId="881194d6-7aee-4550-9b81-4da66e335217" providerId="ADAL" clId="{AA7FCD4E-592B-5F74-A7EA-C1DE1E682BC4}" dt="2025-10-14T14:12:22.768" v="8834"/>
          <ac:spMkLst>
            <pc:docMk/>
            <pc:sldMk cId="2448848486" sldId="357"/>
            <ac:spMk id="8" creationId="{B6F909EE-7682-B941-5DD5-B83837B16376}"/>
          </ac:spMkLst>
        </pc:spChg>
        <pc:spChg chg="add mod">
          <ac:chgData name="Mohammadreza Boroujeni" userId="881194d6-7aee-4550-9b81-4da66e335217" providerId="ADAL" clId="{AA7FCD4E-592B-5F74-A7EA-C1DE1E682BC4}" dt="2025-10-14T14:14:23.111" v="8871" actId="20577"/>
          <ac:spMkLst>
            <pc:docMk/>
            <pc:sldMk cId="2448848486" sldId="357"/>
            <ac:spMk id="9" creationId="{75BF65DA-DB83-F492-3046-4DCF6692BF32}"/>
          </ac:spMkLst>
        </pc:spChg>
        <pc:spChg chg="del">
          <ac:chgData name="Mohammadreza Boroujeni" userId="881194d6-7aee-4550-9b81-4da66e335217" providerId="ADAL" clId="{AA7FCD4E-592B-5F74-A7EA-C1DE1E682BC4}" dt="2025-10-14T14:12:26.783" v="8835" actId="478"/>
          <ac:spMkLst>
            <pc:docMk/>
            <pc:sldMk cId="2448848486" sldId="357"/>
            <ac:spMk id="24" creationId="{71692838-4FB3-744D-052E-1139C1BCE35F}"/>
          </ac:spMkLst>
        </pc:spChg>
        <pc:spChg chg="del">
          <ac:chgData name="Mohammadreza Boroujeni" userId="881194d6-7aee-4550-9b81-4da66e335217" providerId="ADAL" clId="{AA7FCD4E-592B-5F74-A7EA-C1DE1E682BC4}" dt="2025-10-14T14:12:22.521" v="8833" actId="478"/>
          <ac:spMkLst>
            <pc:docMk/>
            <pc:sldMk cId="2448848486" sldId="357"/>
            <ac:spMk id="25" creationId="{33712E5D-0D86-6709-5484-423AA414BA2B}"/>
          </ac:spMkLst>
        </pc:spChg>
        <pc:picChg chg="add mod">
          <ac:chgData name="Mohammadreza Boroujeni" userId="881194d6-7aee-4550-9b81-4da66e335217" providerId="ADAL" clId="{AA7FCD4E-592B-5F74-A7EA-C1DE1E682BC4}" dt="2025-10-14T08:07:42.984" v="8232" actId="167"/>
          <ac:picMkLst>
            <pc:docMk/>
            <pc:sldMk cId="2448848486" sldId="357"/>
            <ac:picMk id="4" creationId="{ACA07672-C766-D2BB-76E2-E1A4589EAFF2}"/>
          </ac:picMkLst>
        </pc:picChg>
        <pc:picChg chg="del">
          <ac:chgData name="Mohammadreza Boroujeni" userId="881194d6-7aee-4550-9b81-4da66e335217" providerId="ADAL" clId="{AA7FCD4E-592B-5F74-A7EA-C1DE1E682BC4}" dt="2025-10-14T08:07:31.133" v="8230" actId="478"/>
          <ac:picMkLst>
            <pc:docMk/>
            <pc:sldMk cId="2448848486" sldId="357"/>
            <ac:picMk id="13" creationId="{E3EAA2CC-5303-70BF-6EF0-98D74A4A9684}"/>
          </ac:picMkLst>
        </pc:picChg>
        <pc:picChg chg="del">
          <ac:chgData name="Mohammadreza Boroujeni" userId="881194d6-7aee-4550-9b81-4da66e335217" providerId="ADAL" clId="{AA7FCD4E-592B-5F74-A7EA-C1DE1E682BC4}" dt="2025-10-14T08:07:29.108" v="8229" actId="478"/>
          <ac:picMkLst>
            <pc:docMk/>
            <pc:sldMk cId="2448848486" sldId="357"/>
            <ac:picMk id="27" creationId="{FA3C2407-AE26-351B-79AF-2B3E5E9E13B2}"/>
          </ac:picMkLst>
        </pc:picChg>
      </pc:sldChg>
      <pc:sldChg chg="del">
        <pc:chgData name="Mohammadreza Boroujeni" userId="881194d6-7aee-4550-9b81-4da66e335217" providerId="ADAL" clId="{AA7FCD4E-592B-5F74-A7EA-C1DE1E682BC4}" dt="2025-10-14T10:55:36.914" v="8720" actId="2696"/>
        <pc:sldMkLst>
          <pc:docMk/>
          <pc:sldMk cId="3764912896" sldId="358"/>
        </pc:sldMkLst>
      </pc:sldChg>
      <pc:sldChg chg="del">
        <pc:chgData name="Mohammadreza Boroujeni" userId="881194d6-7aee-4550-9b81-4da66e335217" providerId="ADAL" clId="{AA7FCD4E-592B-5F74-A7EA-C1DE1E682BC4}" dt="2025-10-14T10:55:36.914" v="8720" actId="2696"/>
        <pc:sldMkLst>
          <pc:docMk/>
          <pc:sldMk cId="2757039905" sldId="359"/>
        </pc:sldMkLst>
      </pc:sldChg>
      <pc:sldChg chg="addSp delSp modSp add mod">
        <pc:chgData name="Mohammadreza Boroujeni" userId="881194d6-7aee-4550-9b81-4da66e335217" providerId="ADAL" clId="{AA7FCD4E-592B-5F74-A7EA-C1DE1E682BC4}" dt="2025-10-14T14:14:58.385" v="8879" actId="20577"/>
        <pc:sldMkLst>
          <pc:docMk/>
          <pc:sldMk cId="1515565243" sldId="360"/>
        </pc:sldMkLst>
        <pc:spChg chg="add mod">
          <ac:chgData name="Mohammadreza Boroujeni" userId="881194d6-7aee-4550-9b81-4da66e335217" providerId="ADAL" clId="{AA7FCD4E-592B-5F74-A7EA-C1DE1E682BC4}" dt="2025-10-14T08:29:18.935" v="8606" actId="14100"/>
          <ac:spMkLst>
            <pc:docMk/>
            <pc:sldMk cId="1515565243" sldId="360"/>
            <ac:spMk id="6" creationId="{503443A0-09D9-54F9-F15B-CC9BBA5072A2}"/>
          </ac:spMkLst>
        </pc:spChg>
        <pc:spChg chg="add mod">
          <ac:chgData name="Mohammadreza Boroujeni" userId="881194d6-7aee-4550-9b81-4da66e335217" providerId="ADAL" clId="{AA7FCD4E-592B-5F74-A7EA-C1DE1E682BC4}" dt="2025-10-14T08:29:36.848" v="8607" actId="571"/>
          <ac:spMkLst>
            <pc:docMk/>
            <pc:sldMk cId="1515565243" sldId="360"/>
            <ac:spMk id="7" creationId="{C400D82B-0C76-9C99-1DF4-2663638833C8}"/>
          </ac:spMkLst>
        </pc:spChg>
        <pc:spChg chg="add mod">
          <ac:chgData name="Mohammadreza Boroujeni" userId="881194d6-7aee-4550-9b81-4da66e335217" providerId="ADAL" clId="{AA7FCD4E-592B-5F74-A7EA-C1DE1E682BC4}" dt="2025-10-14T14:06:59.786" v="8769"/>
          <ac:spMkLst>
            <pc:docMk/>
            <pc:sldMk cId="1515565243" sldId="360"/>
            <ac:spMk id="10" creationId="{E5BA0AD2-2058-8747-2648-41F3A1118D88}"/>
          </ac:spMkLst>
        </pc:spChg>
        <pc:spChg chg="add mod">
          <ac:chgData name="Mohammadreza Boroujeni" userId="881194d6-7aee-4550-9b81-4da66e335217" providerId="ADAL" clId="{AA7FCD4E-592B-5F74-A7EA-C1DE1E682BC4}" dt="2025-10-14T14:12:52.920" v="8844"/>
          <ac:spMkLst>
            <pc:docMk/>
            <pc:sldMk cId="1515565243" sldId="360"/>
            <ac:spMk id="12" creationId="{22D03B13-5A5B-BAD6-D533-DCEA7FAEB940}"/>
          </ac:spMkLst>
        </pc:spChg>
        <pc:spChg chg="add mod">
          <ac:chgData name="Mohammadreza Boroujeni" userId="881194d6-7aee-4550-9b81-4da66e335217" providerId="ADAL" clId="{AA7FCD4E-592B-5F74-A7EA-C1DE1E682BC4}" dt="2025-10-14T14:14:58.385" v="8879" actId="20577"/>
          <ac:spMkLst>
            <pc:docMk/>
            <pc:sldMk cId="1515565243" sldId="360"/>
            <ac:spMk id="15" creationId="{F0D9D09B-9A64-3EFF-832A-A7D797051C14}"/>
          </ac:spMkLst>
        </pc:spChg>
        <pc:spChg chg="del">
          <ac:chgData name="Mohammadreza Boroujeni" userId="881194d6-7aee-4550-9b81-4da66e335217" providerId="ADAL" clId="{AA7FCD4E-592B-5F74-A7EA-C1DE1E682BC4}" dt="2025-10-14T08:11:05.212" v="8245" actId="478"/>
          <ac:spMkLst>
            <pc:docMk/>
            <pc:sldMk cId="1515565243" sldId="360"/>
            <ac:spMk id="18" creationId="{B1E33621-62BB-A799-F8C9-2DB28BEAC6EB}"/>
          </ac:spMkLst>
        </pc:spChg>
        <pc:spChg chg="del">
          <ac:chgData name="Mohammadreza Boroujeni" userId="881194d6-7aee-4550-9b81-4da66e335217" providerId="ADAL" clId="{AA7FCD4E-592B-5F74-A7EA-C1DE1E682BC4}" dt="2025-10-14T14:12:56.042" v="8845" actId="478"/>
          <ac:spMkLst>
            <pc:docMk/>
            <pc:sldMk cId="1515565243" sldId="360"/>
            <ac:spMk id="24" creationId="{9FB547DA-E261-B60E-DAF6-D88CF92A3916}"/>
          </ac:spMkLst>
        </pc:spChg>
        <pc:spChg chg="del">
          <ac:chgData name="Mohammadreza Boroujeni" userId="881194d6-7aee-4550-9b81-4da66e335217" providerId="ADAL" clId="{AA7FCD4E-592B-5F74-A7EA-C1DE1E682BC4}" dt="2025-10-14T14:12:52.743" v="8843" actId="478"/>
          <ac:spMkLst>
            <pc:docMk/>
            <pc:sldMk cId="1515565243" sldId="360"/>
            <ac:spMk id="25" creationId="{E8BFE264-7C75-AEE7-077F-C17F7D15C7B3}"/>
          </ac:spMkLst>
        </pc:spChg>
        <pc:picChg chg="mod">
          <ac:chgData name="Mohammadreza Boroujeni" userId="881194d6-7aee-4550-9b81-4da66e335217" providerId="ADAL" clId="{AA7FCD4E-592B-5F74-A7EA-C1DE1E682BC4}" dt="2025-10-14T08:11:09.165" v="8246" actId="167"/>
          <ac:picMkLst>
            <pc:docMk/>
            <pc:sldMk cId="1515565243" sldId="360"/>
            <ac:picMk id="3" creationId="{605A14B5-E660-FD3E-D541-0C840E447AB3}"/>
          </ac:picMkLst>
        </pc:picChg>
        <pc:picChg chg="add mod">
          <ac:chgData name="Mohammadreza Boroujeni" userId="881194d6-7aee-4550-9b81-4da66e335217" providerId="ADAL" clId="{AA7FCD4E-592B-5F74-A7EA-C1DE1E682BC4}" dt="2025-10-14T08:10:59.689" v="8242" actId="167"/>
          <ac:picMkLst>
            <pc:docMk/>
            <pc:sldMk cId="1515565243" sldId="360"/>
            <ac:picMk id="4" creationId="{F52D6E45-EDCB-9CDB-CF34-B22C58F180BE}"/>
          </ac:picMkLst>
        </pc:picChg>
        <pc:picChg chg="del">
          <ac:chgData name="Mohammadreza Boroujeni" userId="881194d6-7aee-4550-9b81-4da66e335217" providerId="ADAL" clId="{AA7FCD4E-592B-5F74-A7EA-C1DE1E682BC4}" dt="2025-10-14T08:11:01.705" v="8243" actId="478"/>
          <ac:picMkLst>
            <pc:docMk/>
            <pc:sldMk cId="1515565243" sldId="360"/>
            <ac:picMk id="5" creationId="{E2BAEE76-EA39-7D97-DBEE-328C4B5C067A}"/>
          </ac:picMkLst>
        </pc:picChg>
        <pc:picChg chg="del">
          <ac:chgData name="Mohammadreza Boroujeni" userId="881194d6-7aee-4550-9b81-4da66e335217" providerId="ADAL" clId="{AA7FCD4E-592B-5F74-A7EA-C1DE1E682BC4}" dt="2025-10-14T08:11:03.320" v="8244" actId="478"/>
          <ac:picMkLst>
            <pc:docMk/>
            <pc:sldMk cId="1515565243" sldId="360"/>
            <ac:picMk id="27" creationId="{8D49E04E-85C2-9C21-762F-EE47D219B531}"/>
          </ac:picMkLst>
        </pc:picChg>
      </pc:sldChg>
      <pc:sldChg chg="addSp delSp modSp add mod">
        <pc:chgData name="Mohammadreza Boroujeni" userId="881194d6-7aee-4550-9b81-4da66e335217" providerId="ADAL" clId="{AA7FCD4E-592B-5F74-A7EA-C1DE1E682BC4}" dt="2025-10-14T14:15:28.724" v="8893" actId="20577"/>
        <pc:sldMkLst>
          <pc:docMk/>
          <pc:sldMk cId="3216097703" sldId="361"/>
        </pc:sldMkLst>
        <pc:spChg chg="add mod">
          <ac:chgData name="Mohammadreza Boroujeni" userId="881194d6-7aee-4550-9b81-4da66e335217" providerId="ADAL" clId="{AA7FCD4E-592B-5F74-A7EA-C1DE1E682BC4}" dt="2025-10-14T08:25:42.135" v="8589" actId="14100"/>
          <ac:spMkLst>
            <pc:docMk/>
            <pc:sldMk cId="3216097703" sldId="361"/>
            <ac:spMk id="5" creationId="{0793B090-E7EE-D73A-2856-3AB0B7FE69D8}"/>
          </ac:spMkLst>
        </pc:spChg>
        <pc:spChg chg="add mod">
          <ac:chgData name="Mohammadreza Boroujeni" userId="881194d6-7aee-4550-9b81-4da66e335217" providerId="ADAL" clId="{AA7FCD4E-592B-5F74-A7EA-C1DE1E682BC4}" dt="2025-10-14T08:25:50.963" v="8590" actId="571"/>
          <ac:spMkLst>
            <pc:docMk/>
            <pc:sldMk cId="3216097703" sldId="361"/>
            <ac:spMk id="6" creationId="{6FB4D872-4326-4CB2-5D45-D73C69DA1E87}"/>
          </ac:spMkLst>
        </pc:spChg>
        <pc:spChg chg="add mod">
          <ac:chgData name="Mohammadreza Boroujeni" userId="881194d6-7aee-4550-9b81-4da66e335217" providerId="ADAL" clId="{AA7FCD4E-592B-5F74-A7EA-C1DE1E682BC4}" dt="2025-10-14T14:06:59.786" v="8769"/>
          <ac:spMkLst>
            <pc:docMk/>
            <pc:sldMk cId="3216097703" sldId="361"/>
            <ac:spMk id="7" creationId="{B17C4454-2D18-8BB3-A751-B81F0515A655}"/>
          </ac:spMkLst>
        </pc:spChg>
        <pc:spChg chg="add mod">
          <ac:chgData name="Mohammadreza Boroujeni" userId="881194d6-7aee-4550-9b81-4da66e335217" providerId="ADAL" clId="{AA7FCD4E-592B-5F74-A7EA-C1DE1E682BC4}" dt="2025-10-14T14:15:28.724" v="8893" actId="20577"/>
          <ac:spMkLst>
            <pc:docMk/>
            <pc:sldMk cId="3216097703" sldId="361"/>
            <ac:spMk id="8" creationId="{599A6D9A-A2D4-6479-2229-56040905F4E1}"/>
          </ac:spMkLst>
        </pc:spChg>
        <pc:spChg chg="del">
          <ac:chgData name="Mohammadreza Boroujeni" userId="881194d6-7aee-4550-9b81-4da66e335217" providerId="ADAL" clId="{AA7FCD4E-592B-5F74-A7EA-C1DE1E682BC4}" dt="2025-10-14T08:12:09.738" v="8256" actId="478"/>
          <ac:spMkLst>
            <pc:docMk/>
            <pc:sldMk cId="3216097703" sldId="361"/>
            <ac:spMk id="21" creationId="{CD027096-3DE7-AF1C-7ACD-6FBAC1011CBA}"/>
          </ac:spMkLst>
        </pc:spChg>
        <pc:spChg chg="del">
          <ac:chgData name="Mohammadreza Boroujeni" userId="881194d6-7aee-4550-9b81-4da66e335217" providerId="ADAL" clId="{AA7FCD4E-592B-5F74-A7EA-C1DE1E682BC4}" dt="2025-10-14T14:13:31.901" v="8854" actId="478"/>
          <ac:spMkLst>
            <pc:docMk/>
            <pc:sldMk cId="3216097703" sldId="361"/>
            <ac:spMk id="24" creationId="{9DAC4583-1861-35B7-1882-567F91F80535}"/>
          </ac:spMkLst>
        </pc:spChg>
        <pc:spChg chg="del">
          <ac:chgData name="Mohammadreza Boroujeni" userId="881194d6-7aee-4550-9b81-4da66e335217" providerId="ADAL" clId="{AA7FCD4E-592B-5F74-A7EA-C1DE1E682BC4}" dt="2025-10-14T14:13:29.223" v="8853" actId="478"/>
          <ac:spMkLst>
            <pc:docMk/>
            <pc:sldMk cId="3216097703" sldId="361"/>
            <ac:spMk id="25" creationId="{9B2EF1C5-0F0A-4F0D-4DF6-83724AB23DD1}"/>
          </ac:spMkLst>
        </pc:spChg>
        <pc:picChg chg="mod">
          <ac:chgData name="Mohammadreza Boroujeni" userId="881194d6-7aee-4550-9b81-4da66e335217" providerId="ADAL" clId="{AA7FCD4E-592B-5F74-A7EA-C1DE1E682BC4}" dt="2025-10-14T08:12:13.900" v="8257" actId="167"/>
          <ac:picMkLst>
            <pc:docMk/>
            <pc:sldMk cId="3216097703" sldId="361"/>
            <ac:picMk id="3" creationId="{9B53429A-B976-1C6A-12A4-D761D284E48D}"/>
          </ac:picMkLst>
        </pc:picChg>
        <pc:picChg chg="add mod">
          <ac:chgData name="Mohammadreza Boroujeni" userId="881194d6-7aee-4550-9b81-4da66e335217" providerId="ADAL" clId="{AA7FCD4E-592B-5F74-A7EA-C1DE1E682BC4}" dt="2025-10-14T08:12:04.410" v="8253" actId="167"/>
          <ac:picMkLst>
            <pc:docMk/>
            <pc:sldMk cId="3216097703" sldId="361"/>
            <ac:picMk id="4" creationId="{7FCF2D96-EEDD-98A0-CD8C-19F82DA7D510}"/>
          </ac:picMkLst>
        </pc:picChg>
        <pc:picChg chg="del">
          <ac:chgData name="Mohammadreza Boroujeni" userId="881194d6-7aee-4550-9b81-4da66e335217" providerId="ADAL" clId="{AA7FCD4E-592B-5F74-A7EA-C1DE1E682BC4}" dt="2025-10-14T08:12:06.888" v="8254" actId="478"/>
          <ac:picMkLst>
            <pc:docMk/>
            <pc:sldMk cId="3216097703" sldId="361"/>
            <ac:picMk id="9" creationId="{BE7F4600-FB2D-0BCA-2FBA-C7B3025D2D50}"/>
          </ac:picMkLst>
        </pc:picChg>
        <pc:picChg chg="del">
          <ac:chgData name="Mohammadreza Boroujeni" userId="881194d6-7aee-4550-9b81-4da66e335217" providerId="ADAL" clId="{AA7FCD4E-592B-5F74-A7EA-C1DE1E682BC4}" dt="2025-10-14T08:12:08.274" v="8255" actId="478"/>
          <ac:picMkLst>
            <pc:docMk/>
            <pc:sldMk cId="3216097703" sldId="361"/>
            <ac:picMk id="27" creationId="{81BE5D0D-4D50-28CF-965D-4986699EDCBA}"/>
          </ac:picMkLst>
        </pc:picChg>
      </pc:sldChg>
      <pc:sldChg chg="addSp delSp modSp add del mod modAnim">
        <pc:chgData name="Mohammadreza Boroujeni" userId="881194d6-7aee-4550-9b81-4da66e335217" providerId="ADAL" clId="{AA7FCD4E-592B-5F74-A7EA-C1DE1E682BC4}" dt="2025-10-14T10:55:36.914" v="8720" actId="2696"/>
        <pc:sldMkLst>
          <pc:docMk/>
          <pc:sldMk cId="2307108379" sldId="362"/>
        </pc:sldMkLst>
        <pc:spChg chg="mod">
          <ac:chgData name="Mohammadreza Boroujeni" userId="881194d6-7aee-4550-9b81-4da66e335217" providerId="ADAL" clId="{AA7FCD4E-592B-5F74-A7EA-C1DE1E682BC4}" dt="2025-10-14T08:19:52.522" v="8329" actId="571"/>
          <ac:spMkLst>
            <pc:docMk/>
            <pc:sldMk cId="2307108379" sldId="362"/>
            <ac:spMk id="4" creationId="{445CB14F-056B-E465-F089-DACD537CB0BA}"/>
          </ac:spMkLst>
        </pc:spChg>
        <pc:spChg chg="mod">
          <ac:chgData name="Mohammadreza Boroujeni" userId="881194d6-7aee-4550-9b81-4da66e335217" providerId="ADAL" clId="{AA7FCD4E-592B-5F74-A7EA-C1DE1E682BC4}" dt="2025-10-14T08:19:52.522" v="8329" actId="571"/>
          <ac:spMkLst>
            <pc:docMk/>
            <pc:sldMk cId="2307108379" sldId="362"/>
            <ac:spMk id="5" creationId="{BB26A43F-5623-6824-B056-6977A2A743A3}"/>
          </ac:spMkLst>
        </pc:spChg>
        <pc:spChg chg="mod">
          <ac:chgData name="Mohammadreza Boroujeni" userId="881194d6-7aee-4550-9b81-4da66e335217" providerId="ADAL" clId="{AA7FCD4E-592B-5F74-A7EA-C1DE1E682BC4}" dt="2025-10-14T08:19:52.522" v="8329" actId="571"/>
          <ac:spMkLst>
            <pc:docMk/>
            <pc:sldMk cId="2307108379" sldId="362"/>
            <ac:spMk id="7" creationId="{A6400AA3-D172-E879-3984-4E317C6B2CD3}"/>
          </ac:spMkLst>
        </pc:spChg>
        <pc:spChg chg="add mod">
          <ac:chgData name="Mohammadreza Boroujeni" userId="881194d6-7aee-4550-9b81-4da66e335217" providerId="ADAL" clId="{AA7FCD4E-592B-5F74-A7EA-C1DE1E682BC4}" dt="2025-10-14T08:19:52.522" v="8329" actId="571"/>
          <ac:spMkLst>
            <pc:docMk/>
            <pc:sldMk cId="2307108379" sldId="362"/>
            <ac:spMk id="9" creationId="{CFFBD6FA-28BF-6456-9492-825752652EBE}"/>
          </ac:spMkLst>
        </pc:spChg>
        <pc:spChg chg="mod">
          <ac:chgData name="Mohammadreza Boroujeni" userId="881194d6-7aee-4550-9b81-4da66e335217" providerId="ADAL" clId="{AA7FCD4E-592B-5F74-A7EA-C1DE1E682BC4}" dt="2025-10-14T08:19:58.459" v="8330" actId="571"/>
          <ac:spMkLst>
            <pc:docMk/>
            <pc:sldMk cId="2307108379" sldId="362"/>
            <ac:spMk id="11" creationId="{2C1D4E73-E2E0-D339-C0CD-57D62CAFF24D}"/>
          </ac:spMkLst>
        </pc:spChg>
        <pc:spChg chg="mod">
          <ac:chgData name="Mohammadreza Boroujeni" userId="881194d6-7aee-4550-9b81-4da66e335217" providerId="ADAL" clId="{AA7FCD4E-592B-5F74-A7EA-C1DE1E682BC4}" dt="2025-10-14T08:20:32.759" v="8338" actId="20577"/>
          <ac:spMkLst>
            <pc:docMk/>
            <pc:sldMk cId="2307108379" sldId="362"/>
            <ac:spMk id="13" creationId="{A8FC2D03-9333-346B-558A-24554BE28E41}"/>
          </ac:spMkLst>
        </pc:spChg>
        <pc:spChg chg="mod">
          <ac:chgData name="Mohammadreza Boroujeni" userId="881194d6-7aee-4550-9b81-4da66e335217" providerId="ADAL" clId="{AA7FCD4E-592B-5F74-A7EA-C1DE1E682BC4}" dt="2025-10-14T08:20:23.032" v="8336" actId="20577"/>
          <ac:spMkLst>
            <pc:docMk/>
            <pc:sldMk cId="2307108379" sldId="362"/>
            <ac:spMk id="15" creationId="{BD9D3B26-5ED3-EADD-161C-407F2FE6C57A}"/>
          </ac:spMkLst>
        </pc:spChg>
        <pc:spChg chg="mod">
          <ac:chgData name="Mohammadreza Boroujeni" userId="881194d6-7aee-4550-9b81-4da66e335217" providerId="ADAL" clId="{AA7FCD4E-592B-5F74-A7EA-C1DE1E682BC4}" dt="2025-10-14T08:20:02.373" v="8331" actId="571"/>
          <ac:spMkLst>
            <pc:docMk/>
            <pc:sldMk cId="2307108379" sldId="362"/>
            <ac:spMk id="18" creationId="{BB19223B-F771-E9AF-E6E2-2698BFFFBD67}"/>
          </ac:spMkLst>
        </pc:spChg>
        <pc:spChg chg="mod">
          <ac:chgData name="Mohammadreza Boroujeni" userId="881194d6-7aee-4550-9b81-4da66e335217" providerId="ADAL" clId="{AA7FCD4E-592B-5F74-A7EA-C1DE1E682BC4}" dt="2025-10-14T08:20:53.092" v="8342" actId="20577"/>
          <ac:spMkLst>
            <pc:docMk/>
            <pc:sldMk cId="2307108379" sldId="362"/>
            <ac:spMk id="20" creationId="{3841B86C-8AC5-B44D-176C-8DBA30F1B870}"/>
          </ac:spMkLst>
        </pc:spChg>
        <pc:spChg chg="mod">
          <ac:chgData name="Mohammadreza Boroujeni" userId="881194d6-7aee-4550-9b81-4da66e335217" providerId="ADAL" clId="{AA7FCD4E-592B-5F74-A7EA-C1DE1E682BC4}" dt="2025-10-14T08:20:45.789" v="8340" actId="20577"/>
          <ac:spMkLst>
            <pc:docMk/>
            <pc:sldMk cId="2307108379" sldId="362"/>
            <ac:spMk id="31" creationId="{A6DB228D-D778-9951-49F2-350049DE6BA5}"/>
          </ac:spMkLst>
        </pc:spChg>
        <pc:spChg chg="mod">
          <ac:chgData name="Mohammadreza Boroujeni" userId="881194d6-7aee-4550-9b81-4da66e335217" providerId="ADAL" clId="{AA7FCD4E-592B-5F74-A7EA-C1DE1E682BC4}" dt="2025-10-14T08:13:31.111" v="8266" actId="1076"/>
          <ac:spMkLst>
            <pc:docMk/>
            <pc:sldMk cId="2307108379" sldId="362"/>
            <ac:spMk id="33" creationId="{F686EA76-F92B-22E8-788E-F14CF3C11EE4}"/>
          </ac:spMkLst>
        </pc:spChg>
        <pc:spChg chg="mod">
          <ac:chgData name="Mohammadreza Boroujeni" userId="881194d6-7aee-4550-9b81-4da66e335217" providerId="ADAL" clId="{AA7FCD4E-592B-5F74-A7EA-C1DE1E682BC4}" dt="2025-10-14T08:13:31.111" v="8266" actId="1076"/>
          <ac:spMkLst>
            <pc:docMk/>
            <pc:sldMk cId="2307108379" sldId="362"/>
            <ac:spMk id="35" creationId="{A8FBD32C-9259-B05B-1EDF-777823D85A1B}"/>
          </ac:spMkLst>
        </pc:spChg>
        <pc:spChg chg="del mod">
          <ac:chgData name="Mohammadreza Boroujeni" userId="881194d6-7aee-4550-9b81-4da66e335217" providerId="ADAL" clId="{AA7FCD4E-592B-5F74-A7EA-C1DE1E682BC4}" dt="2025-10-14T08:13:57.450" v="8271" actId="478"/>
          <ac:spMkLst>
            <pc:docMk/>
            <pc:sldMk cId="2307108379" sldId="362"/>
            <ac:spMk id="36" creationId="{E1282DC4-E650-E6A2-42CE-0AB35B9A5981}"/>
          </ac:spMkLst>
        </pc:spChg>
        <pc:spChg chg="mod">
          <ac:chgData name="Mohammadreza Boroujeni" userId="881194d6-7aee-4550-9b81-4da66e335217" providerId="ADAL" clId="{AA7FCD4E-592B-5F74-A7EA-C1DE1E682BC4}" dt="2025-10-14T08:13:39.418" v="8267" actId="1076"/>
          <ac:spMkLst>
            <pc:docMk/>
            <pc:sldMk cId="2307108379" sldId="362"/>
            <ac:spMk id="39" creationId="{439E9B0D-516D-3914-25CB-76B37117DAA7}"/>
          </ac:spMkLst>
        </pc:spChg>
        <pc:spChg chg="mod">
          <ac:chgData name="Mohammadreza Boroujeni" userId="881194d6-7aee-4550-9b81-4da66e335217" providerId="ADAL" clId="{AA7FCD4E-592B-5F74-A7EA-C1DE1E682BC4}" dt="2025-10-14T08:13:39.418" v="8267" actId="1076"/>
          <ac:spMkLst>
            <pc:docMk/>
            <pc:sldMk cId="2307108379" sldId="362"/>
            <ac:spMk id="43" creationId="{2135295A-127D-FE2B-4A92-FBAA5ED020B2}"/>
          </ac:spMkLst>
        </pc:spChg>
        <pc:spChg chg="mod">
          <ac:chgData name="Mohammadreza Boroujeni" userId="881194d6-7aee-4550-9b81-4da66e335217" providerId="ADAL" clId="{AA7FCD4E-592B-5F74-A7EA-C1DE1E682BC4}" dt="2025-10-14T08:13:19.240" v="8263" actId="1076"/>
          <ac:spMkLst>
            <pc:docMk/>
            <pc:sldMk cId="2307108379" sldId="362"/>
            <ac:spMk id="46" creationId="{9E6AA8BE-BDB4-516C-237B-D44B34A456BD}"/>
          </ac:spMkLst>
        </pc:spChg>
        <pc:spChg chg="mod">
          <ac:chgData name="Mohammadreza Boroujeni" userId="881194d6-7aee-4550-9b81-4da66e335217" providerId="ADAL" clId="{AA7FCD4E-592B-5F74-A7EA-C1DE1E682BC4}" dt="2025-10-14T08:13:19.240" v="8263" actId="1076"/>
          <ac:spMkLst>
            <pc:docMk/>
            <pc:sldMk cId="2307108379" sldId="362"/>
            <ac:spMk id="47" creationId="{340BCB42-EAA8-519F-FCC9-4182D1462A6D}"/>
          </ac:spMkLst>
        </pc:spChg>
        <pc:grpChg chg="add mod">
          <ac:chgData name="Mohammadreza Boroujeni" userId="881194d6-7aee-4550-9b81-4da66e335217" providerId="ADAL" clId="{AA7FCD4E-592B-5F74-A7EA-C1DE1E682BC4}" dt="2025-10-14T08:19:52.522" v="8329" actId="571"/>
          <ac:grpSpMkLst>
            <pc:docMk/>
            <pc:sldMk cId="2307108379" sldId="362"/>
            <ac:grpSpMk id="2" creationId="{85211090-81D6-DB9A-AC80-8B0DF41719BA}"/>
          </ac:grpSpMkLst>
        </pc:grpChg>
        <pc:grpChg chg="add mod">
          <ac:chgData name="Mohammadreza Boroujeni" userId="881194d6-7aee-4550-9b81-4da66e335217" providerId="ADAL" clId="{AA7FCD4E-592B-5F74-A7EA-C1DE1E682BC4}" dt="2025-10-14T08:19:58.459" v="8330" actId="571"/>
          <ac:grpSpMkLst>
            <pc:docMk/>
            <pc:sldMk cId="2307108379" sldId="362"/>
            <ac:grpSpMk id="10" creationId="{E8B7BBF8-1F47-CA7B-68BF-CE5629474677}"/>
          </ac:grpSpMkLst>
        </pc:grpChg>
        <pc:grpChg chg="add mod">
          <ac:chgData name="Mohammadreza Boroujeni" userId="881194d6-7aee-4550-9b81-4da66e335217" providerId="ADAL" clId="{AA7FCD4E-592B-5F74-A7EA-C1DE1E682BC4}" dt="2025-10-14T08:20:06.357" v="8334" actId="1038"/>
          <ac:grpSpMkLst>
            <pc:docMk/>
            <pc:sldMk cId="2307108379" sldId="362"/>
            <ac:grpSpMk id="17" creationId="{86EE462C-6691-98F0-9256-C1E2B41F223B}"/>
          </ac:grpSpMkLst>
        </pc:grpChg>
        <pc:grpChg chg="del">
          <ac:chgData name="Mohammadreza Boroujeni" userId="881194d6-7aee-4550-9b81-4da66e335217" providerId="ADAL" clId="{AA7FCD4E-592B-5F74-A7EA-C1DE1E682BC4}" dt="2025-10-14T08:21:44.145" v="8345" actId="478"/>
          <ac:grpSpMkLst>
            <pc:docMk/>
            <pc:sldMk cId="2307108379" sldId="362"/>
            <ac:grpSpMk id="30" creationId="{04DB07F1-F72A-3099-2911-6373C4F1CAE4}"/>
          </ac:grpSpMkLst>
        </pc:grpChg>
        <pc:grpChg chg="del mod">
          <ac:chgData name="Mohammadreza Boroujeni" userId="881194d6-7aee-4550-9b81-4da66e335217" providerId="ADAL" clId="{AA7FCD4E-592B-5F74-A7EA-C1DE1E682BC4}" dt="2025-10-14T08:21:41.288" v="8344" actId="478"/>
          <ac:grpSpMkLst>
            <pc:docMk/>
            <pc:sldMk cId="2307108379" sldId="362"/>
            <ac:grpSpMk id="37" creationId="{7B3FE70D-6F96-4060-BD6E-0D40EB49D76A}"/>
          </ac:grpSpMkLst>
        </pc:grpChg>
        <pc:grpChg chg="del">
          <ac:chgData name="Mohammadreza Boroujeni" userId="881194d6-7aee-4550-9b81-4da66e335217" providerId="ADAL" clId="{AA7FCD4E-592B-5F74-A7EA-C1DE1E682BC4}" dt="2025-10-14T08:21:45.698" v="8346" actId="478"/>
          <ac:grpSpMkLst>
            <pc:docMk/>
            <pc:sldMk cId="2307108379" sldId="362"/>
            <ac:grpSpMk id="44" creationId="{B3DC51AD-3600-C94A-C6A6-79D8B04E3AD3}"/>
          </ac:grpSpMkLst>
        </pc:grpChg>
        <pc:picChg chg="del mod">
          <ac:chgData name="Mohammadreza Boroujeni" userId="881194d6-7aee-4550-9b81-4da66e335217" providerId="ADAL" clId="{AA7FCD4E-592B-5F74-A7EA-C1DE1E682BC4}" dt="2025-10-14T08:14:36.247" v="8275" actId="478"/>
          <ac:picMkLst>
            <pc:docMk/>
            <pc:sldMk cId="2307108379" sldId="362"/>
            <ac:picMk id="6" creationId="{D43A9278-FDD6-A53F-8B0C-491AF0AE5D8D}"/>
          </ac:picMkLst>
        </pc:picChg>
        <pc:picChg chg="mod">
          <ac:chgData name="Mohammadreza Boroujeni" userId="881194d6-7aee-4550-9b81-4da66e335217" providerId="ADAL" clId="{AA7FCD4E-592B-5F74-A7EA-C1DE1E682BC4}" dt="2025-10-14T08:13:31.111" v="8266" actId="1076"/>
          <ac:picMkLst>
            <pc:docMk/>
            <pc:sldMk cId="2307108379" sldId="362"/>
            <ac:picMk id="32" creationId="{2B0D96A8-07C8-D227-C79F-0E4E168F145A}"/>
          </ac:picMkLst>
        </pc:picChg>
        <pc:picChg chg="mod">
          <ac:chgData name="Mohammadreza Boroujeni" userId="881194d6-7aee-4550-9b81-4da66e335217" providerId="ADAL" clId="{AA7FCD4E-592B-5F74-A7EA-C1DE1E682BC4}" dt="2025-10-14T08:13:39.418" v="8267" actId="1076"/>
          <ac:picMkLst>
            <pc:docMk/>
            <pc:sldMk cId="2307108379" sldId="362"/>
            <ac:picMk id="38" creationId="{9E955929-E97B-A78A-341A-FFDD53A41912}"/>
          </ac:picMkLst>
        </pc:picChg>
        <pc:picChg chg="mod">
          <ac:chgData name="Mohammadreza Boroujeni" userId="881194d6-7aee-4550-9b81-4da66e335217" providerId="ADAL" clId="{AA7FCD4E-592B-5F74-A7EA-C1DE1E682BC4}" dt="2025-10-14T08:13:19.240" v="8263" actId="1076"/>
          <ac:picMkLst>
            <pc:docMk/>
            <pc:sldMk cId="2307108379" sldId="362"/>
            <ac:picMk id="45" creationId="{6893DBB8-D297-ACFF-8C42-DE92D0F276D2}"/>
          </ac:picMkLst>
        </pc:picChg>
        <pc:cxnChg chg="mod">
          <ac:chgData name="Mohammadreza Boroujeni" userId="881194d6-7aee-4550-9b81-4da66e335217" providerId="ADAL" clId="{AA7FCD4E-592B-5F74-A7EA-C1DE1E682BC4}" dt="2025-10-14T08:19:52.522" v="8329" actId="571"/>
          <ac:cxnSpMkLst>
            <pc:docMk/>
            <pc:sldMk cId="2307108379" sldId="362"/>
            <ac:cxnSpMk id="8" creationId="{7AB3309D-6DBE-3A5A-6802-FA4DDA48A6BA}"/>
          </ac:cxnSpMkLst>
        </pc:cxnChg>
        <pc:cxnChg chg="mod">
          <ac:chgData name="Mohammadreza Boroujeni" userId="881194d6-7aee-4550-9b81-4da66e335217" providerId="ADAL" clId="{AA7FCD4E-592B-5F74-A7EA-C1DE1E682BC4}" dt="2025-10-14T08:19:58.459" v="8330" actId="571"/>
          <ac:cxnSpMkLst>
            <pc:docMk/>
            <pc:sldMk cId="2307108379" sldId="362"/>
            <ac:cxnSpMk id="16" creationId="{61C70D81-A872-059F-A6C7-66DE2C869F3F}"/>
          </ac:cxnSpMkLst>
        </pc:cxnChg>
        <pc:cxnChg chg="mod">
          <ac:chgData name="Mohammadreza Boroujeni" userId="881194d6-7aee-4550-9b81-4da66e335217" providerId="ADAL" clId="{AA7FCD4E-592B-5F74-A7EA-C1DE1E682BC4}" dt="2025-10-14T08:20:02.373" v="8331" actId="571"/>
          <ac:cxnSpMkLst>
            <pc:docMk/>
            <pc:sldMk cId="2307108379" sldId="362"/>
            <ac:cxnSpMk id="40" creationId="{80BFA649-52D5-E8DF-5046-6FDC949E6BE4}"/>
          </ac:cxnSpMkLst>
        </pc:cxnChg>
      </pc:sldChg>
      <pc:sldChg chg="addSp delSp modSp add mod">
        <pc:chgData name="Mohammadreza Boroujeni" userId="881194d6-7aee-4550-9b81-4da66e335217" providerId="ADAL" clId="{AA7FCD4E-592B-5F74-A7EA-C1DE1E682BC4}" dt="2025-10-14T14:15:47.349" v="8905" actId="20577"/>
        <pc:sldMkLst>
          <pc:docMk/>
          <pc:sldMk cId="3329566778" sldId="363"/>
        </pc:sldMkLst>
        <pc:spChg chg="mod">
          <ac:chgData name="Mohammadreza Boroujeni" userId="881194d6-7aee-4550-9b81-4da66e335217" providerId="ADAL" clId="{AA7FCD4E-592B-5F74-A7EA-C1DE1E682BC4}" dt="2025-10-14T08:31:28.941" v="8614" actId="207"/>
          <ac:spMkLst>
            <pc:docMk/>
            <pc:sldMk cId="3329566778" sldId="363"/>
            <ac:spMk id="4" creationId="{EB9F9E74-20EC-FC12-153D-DC12E30DF551}"/>
          </ac:spMkLst>
        </pc:spChg>
        <pc:spChg chg="add mod">
          <ac:chgData name="Mohammadreza Boroujeni" userId="881194d6-7aee-4550-9b81-4da66e335217" providerId="ADAL" clId="{AA7FCD4E-592B-5F74-A7EA-C1DE1E682BC4}" dt="2025-10-14T14:06:59.786" v="8769"/>
          <ac:spMkLst>
            <pc:docMk/>
            <pc:sldMk cId="3329566778" sldId="363"/>
            <ac:spMk id="6" creationId="{6E577448-3781-CA9D-AE27-92D9DB45FFD9}"/>
          </ac:spMkLst>
        </pc:spChg>
        <pc:spChg chg="add mod">
          <ac:chgData name="Mohammadreza Boroujeni" userId="881194d6-7aee-4550-9b81-4da66e335217" providerId="ADAL" clId="{AA7FCD4E-592B-5F74-A7EA-C1DE1E682BC4}" dt="2025-10-14T14:13:51.512" v="8861"/>
          <ac:spMkLst>
            <pc:docMk/>
            <pc:sldMk cId="3329566778" sldId="363"/>
            <ac:spMk id="9" creationId="{1AF374D9-77E5-D1FA-0D16-66D800258357}"/>
          </ac:spMkLst>
        </pc:spChg>
        <pc:spChg chg="mod">
          <ac:chgData name="Mohammadreza Boroujeni" userId="881194d6-7aee-4550-9b81-4da66e335217" providerId="ADAL" clId="{AA7FCD4E-592B-5F74-A7EA-C1DE1E682BC4}" dt="2025-10-14T08:32:03.629" v="8615" actId="207"/>
          <ac:spMkLst>
            <pc:docMk/>
            <pc:sldMk cId="3329566778" sldId="363"/>
            <ac:spMk id="11" creationId="{0FC7B169-47AC-41D5-A284-63F48B222E0A}"/>
          </ac:spMkLst>
        </pc:spChg>
        <pc:spChg chg="mod">
          <ac:chgData name="Mohammadreza Boroujeni" userId="881194d6-7aee-4550-9b81-4da66e335217" providerId="ADAL" clId="{AA7FCD4E-592B-5F74-A7EA-C1DE1E682BC4}" dt="2025-10-14T08:32:08.639" v="8616" actId="207"/>
          <ac:spMkLst>
            <pc:docMk/>
            <pc:sldMk cId="3329566778" sldId="363"/>
            <ac:spMk id="18" creationId="{E4D4BEEB-2ADE-80F7-6B76-1D012639A731}"/>
          </ac:spMkLst>
        </pc:spChg>
        <pc:spChg chg="del">
          <ac:chgData name="Mohammadreza Boroujeni" userId="881194d6-7aee-4550-9b81-4da66e335217" providerId="ADAL" clId="{AA7FCD4E-592B-5F74-A7EA-C1DE1E682BC4}" dt="2025-10-14T14:13:54.272" v="8862" actId="478"/>
          <ac:spMkLst>
            <pc:docMk/>
            <pc:sldMk cId="3329566778" sldId="363"/>
            <ac:spMk id="24" creationId="{CA858FA9-CB24-4135-4800-BC0727C9EFDA}"/>
          </ac:spMkLst>
        </pc:spChg>
        <pc:spChg chg="del">
          <ac:chgData name="Mohammadreza Boroujeni" userId="881194d6-7aee-4550-9b81-4da66e335217" providerId="ADAL" clId="{AA7FCD4E-592B-5F74-A7EA-C1DE1E682BC4}" dt="2025-10-14T14:13:51.323" v="8860" actId="478"/>
          <ac:spMkLst>
            <pc:docMk/>
            <pc:sldMk cId="3329566778" sldId="363"/>
            <ac:spMk id="25" creationId="{D65ED7DE-4BE9-8DDD-4A56-00114991B051}"/>
          </ac:spMkLst>
        </pc:spChg>
        <pc:spChg chg="add mod">
          <ac:chgData name="Mohammadreza Boroujeni" userId="881194d6-7aee-4550-9b81-4da66e335217" providerId="ADAL" clId="{AA7FCD4E-592B-5F74-A7EA-C1DE1E682BC4}" dt="2025-10-14T14:15:47.349" v="8905" actId="20577"/>
          <ac:spMkLst>
            <pc:docMk/>
            <pc:sldMk cId="3329566778" sldId="363"/>
            <ac:spMk id="30" creationId="{75F7A6AE-0CEC-0D6D-E0F9-D374277BAA38}"/>
          </ac:spMkLst>
        </pc:spChg>
      </pc:sldChg>
      <pc:sldChg chg="add setBg">
        <pc:chgData name="Mohammadreza Boroujeni" userId="881194d6-7aee-4550-9b81-4da66e335217" providerId="ADAL" clId="{AA7FCD4E-592B-5F74-A7EA-C1DE1E682BC4}" dt="2025-10-14T14:08:06.891" v="8775"/>
        <pc:sldMkLst>
          <pc:docMk/>
          <pc:sldMk cId="561584559" sldId="364"/>
        </pc:sldMkLst>
      </pc:sldChg>
      <pc:sldChg chg="addSp delSp modSp add del mod setBg">
        <pc:chgData name="Mohammadreza Boroujeni" userId="881194d6-7aee-4550-9b81-4da66e335217" providerId="ADAL" clId="{AA7FCD4E-592B-5F74-A7EA-C1DE1E682BC4}" dt="2025-10-14T14:07:59.849" v="8774" actId="2696"/>
        <pc:sldMkLst>
          <pc:docMk/>
          <pc:sldMk cId="2105653507" sldId="364"/>
        </pc:sldMkLst>
        <pc:spChg chg="del mod">
          <ac:chgData name="Mohammadreza Boroujeni" userId="881194d6-7aee-4550-9b81-4da66e335217" providerId="ADAL" clId="{AA7FCD4E-592B-5F74-A7EA-C1DE1E682BC4}" dt="2025-10-14T11:04:58.716" v="8765" actId="478"/>
          <ac:spMkLst>
            <pc:docMk/>
            <pc:sldMk cId="2105653507" sldId="364"/>
            <ac:spMk id="4" creationId="{F8A28437-93D1-EC0C-44EC-1BF602358809}"/>
          </ac:spMkLst>
        </pc:spChg>
        <pc:spChg chg="add del">
          <ac:chgData name="Mohammadreza Boroujeni" userId="881194d6-7aee-4550-9b81-4da66e335217" providerId="ADAL" clId="{AA7FCD4E-592B-5F74-A7EA-C1DE1E682BC4}" dt="2025-10-14T10:42:47.774" v="8636" actId="22"/>
          <ac:spMkLst>
            <pc:docMk/>
            <pc:sldMk cId="2105653507" sldId="364"/>
            <ac:spMk id="10" creationId="{AFD56C1D-1327-D328-D396-2DE6A9D710E4}"/>
          </ac:spMkLst>
        </pc:spChg>
        <pc:spChg chg="del mod">
          <ac:chgData name="Mohammadreza Boroujeni" userId="881194d6-7aee-4550-9b81-4da66e335217" providerId="ADAL" clId="{AA7FCD4E-592B-5F74-A7EA-C1DE1E682BC4}" dt="2025-10-14T11:04:58.716" v="8765" actId="478"/>
          <ac:spMkLst>
            <pc:docMk/>
            <pc:sldMk cId="2105653507" sldId="364"/>
            <ac:spMk id="13" creationId="{94858B35-1804-08D3-C070-6649F368C4AA}"/>
          </ac:spMkLst>
        </pc:spChg>
        <pc:spChg chg="del mod">
          <ac:chgData name="Mohammadreza Boroujeni" userId="881194d6-7aee-4550-9b81-4da66e335217" providerId="ADAL" clId="{AA7FCD4E-592B-5F74-A7EA-C1DE1E682BC4}" dt="2025-10-14T11:04:58.716" v="8765" actId="478"/>
          <ac:spMkLst>
            <pc:docMk/>
            <pc:sldMk cId="2105653507" sldId="364"/>
            <ac:spMk id="14" creationId="{F0790ADA-B304-0D28-AB42-7A0E9E2AD7EE}"/>
          </ac:spMkLst>
        </pc:spChg>
        <pc:spChg chg="add del">
          <ac:chgData name="Mohammadreza Boroujeni" userId="881194d6-7aee-4550-9b81-4da66e335217" providerId="ADAL" clId="{AA7FCD4E-592B-5F74-A7EA-C1DE1E682BC4}" dt="2025-10-14T10:46:47.919" v="8661" actId="478"/>
          <ac:spMkLst>
            <pc:docMk/>
            <pc:sldMk cId="2105653507" sldId="364"/>
            <ac:spMk id="18" creationId="{D7E23AE7-9FE4-F173-B5B2-B17398C26FAD}"/>
          </ac:spMkLst>
        </pc:spChg>
        <pc:spChg chg="add mod">
          <ac:chgData name="Mohammadreza Boroujeni" userId="881194d6-7aee-4550-9b81-4da66e335217" providerId="ADAL" clId="{AA7FCD4E-592B-5F74-A7EA-C1DE1E682BC4}" dt="2025-10-14T10:48:07.425" v="8678" actId="1038"/>
          <ac:spMkLst>
            <pc:docMk/>
            <pc:sldMk cId="2105653507" sldId="364"/>
            <ac:spMk id="20" creationId="{E63505EE-9C6B-3297-862D-7F2774B92F72}"/>
          </ac:spMkLst>
        </pc:spChg>
        <pc:spChg chg="add mod">
          <ac:chgData name="Mohammadreza Boroujeni" userId="881194d6-7aee-4550-9b81-4da66e335217" providerId="ADAL" clId="{AA7FCD4E-592B-5F74-A7EA-C1DE1E682BC4}" dt="2025-10-14T10:53:55.146" v="8719" actId="403"/>
          <ac:spMkLst>
            <pc:docMk/>
            <pc:sldMk cId="2105653507" sldId="364"/>
            <ac:spMk id="21" creationId="{A5D33E96-6921-A9B0-E436-056AAF03D79F}"/>
          </ac:spMkLst>
        </pc:spChg>
        <pc:spChg chg="add mod">
          <ac:chgData name="Mohammadreza Boroujeni" userId="881194d6-7aee-4550-9b81-4da66e335217" providerId="ADAL" clId="{AA7FCD4E-592B-5F74-A7EA-C1DE1E682BC4}" dt="2025-10-14T10:48:30.610" v="8681" actId="20577"/>
          <ac:spMkLst>
            <pc:docMk/>
            <pc:sldMk cId="2105653507" sldId="364"/>
            <ac:spMk id="22" creationId="{C16AC469-40B6-C9ED-B491-8FD46686F657}"/>
          </ac:spMkLst>
        </pc:spChg>
        <pc:spChg chg="add mod">
          <ac:chgData name="Mohammadreza Boroujeni" userId="881194d6-7aee-4550-9b81-4da66e335217" providerId="ADAL" clId="{AA7FCD4E-592B-5F74-A7EA-C1DE1E682BC4}" dt="2025-10-14T10:53:55.146" v="8719" actId="403"/>
          <ac:spMkLst>
            <pc:docMk/>
            <pc:sldMk cId="2105653507" sldId="364"/>
            <ac:spMk id="23" creationId="{B4B6DDD3-2FB4-526A-E2E0-3485203DB5E2}"/>
          </ac:spMkLst>
        </pc:spChg>
        <pc:spChg chg="add mod">
          <ac:chgData name="Mohammadreza Boroujeni" userId="881194d6-7aee-4550-9b81-4da66e335217" providerId="ADAL" clId="{AA7FCD4E-592B-5F74-A7EA-C1DE1E682BC4}" dt="2025-10-14T11:04:01.140" v="8762" actId="207"/>
          <ac:spMkLst>
            <pc:docMk/>
            <pc:sldMk cId="2105653507" sldId="364"/>
            <ac:spMk id="24" creationId="{A1F2AE75-6600-796E-55ED-4B25EB7B24D1}"/>
          </ac:spMkLst>
        </pc:spChg>
        <pc:spChg chg="del mod">
          <ac:chgData name="Mohammadreza Boroujeni" userId="881194d6-7aee-4550-9b81-4da66e335217" providerId="ADAL" clId="{AA7FCD4E-592B-5F74-A7EA-C1DE1E682BC4}" dt="2025-10-14T11:04:58.716" v="8765" actId="478"/>
          <ac:spMkLst>
            <pc:docMk/>
            <pc:sldMk cId="2105653507" sldId="364"/>
            <ac:spMk id="26" creationId="{8422B35F-14B4-5E66-7750-518025BFA728}"/>
          </ac:spMkLst>
        </pc:spChg>
        <pc:spChg chg="del mod">
          <ac:chgData name="Mohammadreza Boroujeni" userId="881194d6-7aee-4550-9b81-4da66e335217" providerId="ADAL" clId="{AA7FCD4E-592B-5F74-A7EA-C1DE1E682BC4}" dt="2025-10-14T11:04:58.716" v="8765" actId="478"/>
          <ac:spMkLst>
            <pc:docMk/>
            <pc:sldMk cId="2105653507" sldId="364"/>
            <ac:spMk id="27" creationId="{B9F28311-1C67-260E-7B29-88C8269B52EB}"/>
          </ac:spMkLst>
        </pc:spChg>
        <pc:spChg chg="del mod">
          <ac:chgData name="Mohammadreza Boroujeni" userId="881194d6-7aee-4550-9b81-4da66e335217" providerId="ADAL" clId="{AA7FCD4E-592B-5F74-A7EA-C1DE1E682BC4}" dt="2025-10-14T11:04:58.716" v="8765" actId="478"/>
          <ac:spMkLst>
            <pc:docMk/>
            <pc:sldMk cId="2105653507" sldId="364"/>
            <ac:spMk id="28" creationId="{C1FB7597-054B-822B-1413-5B1CB6715D09}"/>
          </ac:spMkLst>
        </pc:spChg>
        <pc:spChg chg="add mod">
          <ac:chgData name="Mohammadreza Boroujeni" userId="881194d6-7aee-4550-9b81-4da66e335217" providerId="ADAL" clId="{AA7FCD4E-592B-5F74-A7EA-C1DE1E682BC4}" dt="2025-10-14T11:05:33.257" v="8768" actId="20577"/>
          <ac:spMkLst>
            <pc:docMk/>
            <pc:sldMk cId="2105653507" sldId="364"/>
            <ac:spMk id="29" creationId="{8AD62EED-8B98-39BE-0FDE-85B2CF9F5164}"/>
          </ac:spMkLst>
        </pc:spChg>
        <pc:picChg chg="add del mod">
          <ac:chgData name="Mohammadreza Boroujeni" userId="881194d6-7aee-4550-9b81-4da66e335217" providerId="ADAL" clId="{AA7FCD4E-592B-5F74-A7EA-C1DE1E682BC4}" dt="2025-10-14T10:41:45.440" v="8629" actId="478"/>
          <ac:picMkLst>
            <pc:docMk/>
            <pc:sldMk cId="2105653507" sldId="364"/>
            <ac:picMk id="2" creationId="{59205197-29D2-E3C9-D83E-9C8894BE2E46}"/>
          </ac:picMkLst>
        </pc:picChg>
        <pc:picChg chg="del">
          <ac:chgData name="Mohammadreza Boroujeni" userId="881194d6-7aee-4550-9b81-4da66e335217" providerId="ADAL" clId="{AA7FCD4E-592B-5F74-A7EA-C1DE1E682BC4}" dt="2025-10-14T10:42:32.736" v="8631" actId="478"/>
          <ac:picMkLst>
            <pc:docMk/>
            <pc:sldMk cId="2105653507" sldId="364"/>
            <ac:picMk id="3" creationId="{542FE749-1D2F-334B-CAAB-742043551D48}"/>
          </ac:picMkLst>
        </pc:picChg>
        <pc:picChg chg="del">
          <ac:chgData name="Mohammadreza Boroujeni" userId="881194d6-7aee-4550-9b81-4da66e335217" providerId="ADAL" clId="{AA7FCD4E-592B-5F74-A7EA-C1DE1E682BC4}" dt="2025-10-14T10:42:36.944" v="8634" actId="478"/>
          <ac:picMkLst>
            <pc:docMk/>
            <pc:sldMk cId="2105653507" sldId="364"/>
            <ac:picMk id="5" creationId="{4FB344D6-4086-5CBC-F304-70B542A89606}"/>
          </ac:picMkLst>
        </pc:picChg>
        <pc:picChg chg="add del mod">
          <ac:chgData name="Mohammadreza Boroujeni" userId="881194d6-7aee-4550-9b81-4da66e335217" providerId="ADAL" clId="{AA7FCD4E-592B-5F74-A7EA-C1DE1E682BC4}" dt="2025-10-14T10:41:46.211" v="8630" actId="478"/>
          <ac:picMkLst>
            <pc:docMk/>
            <pc:sldMk cId="2105653507" sldId="364"/>
            <ac:picMk id="6" creationId="{C76E8558-CF05-F194-A498-7C9C5E25E480}"/>
          </ac:picMkLst>
        </pc:picChg>
        <pc:picChg chg="add del mod modCrop">
          <ac:chgData name="Mohammadreza Boroujeni" userId="881194d6-7aee-4550-9b81-4da66e335217" providerId="ADAL" clId="{AA7FCD4E-592B-5F74-A7EA-C1DE1E682BC4}" dt="2025-10-14T10:46:23.932" v="8654" actId="478"/>
          <ac:picMkLst>
            <pc:docMk/>
            <pc:sldMk cId="2105653507" sldId="364"/>
            <ac:picMk id="8" creationId="{F9EE33B8-A07D-1A94-98D8-F69B3CAD4B73}"/>
          </ac:picMkLst>
        </pc:picChg>
        <pc:picChg chg="add del mod">
          <ac:chgData name="Mohammadreza Boroujeni" userId="881194d6-7aee-4550-9b81-4da66e335217" providerId="ADAL" clId="{AA7FCD4E-592B-5F74-A7EA-C1DE1E682BC4}" dt="2025-10-14T10:46:23.571" v="8653" actId="478"/>
          <ac:picMkLst>
            <pc:docMk/>
            <pc:sldMk cId="2105653507" sldId="364"/>
            <ac:picMk id="11" creationId="{7B0A9E35-2849-D110-AA73-17096303F325}"/>
          </ac:picMkLst>
        </pc:picChg>
        <pc:picChg chg="add del mod">
          <ac:chgData name="Mohammadreza Boroujeni" userId="881194d6-7aee-4550-9b81-4da66e335217" providerId="ADAL" clId="{AA7FCD4E-592B-5F74-A7EA-C1DE1E682BC4}" dt="2025-10-14T10:46:23.048" v="8652" actId="478"/>
          <ac:picMkLst>
            <pc:docMk/>
            <pc:sldMk cId="2105653507" sldId="364"/>
            <ac:picMk id="15" creationId="{9143EFF5-530A-3D4A-1AA7-0C3D1205934D}"/>
          </ac:picMkLst>
        </pc:picChg>
        <pc:picChg chg="add mod">
          <ac:chgData name="Mohammadreza Boroujeni" userId="881194d6-7aee-4550-9b81-4da66e335217" providerId="ADAL" clId="{AA7FCD4E-592B-5F74-A7EA-C1DE1E682BC4}" dt="2025-10-14T10:59:05.942" v="8737" actId="14861"/>
          <ac:picMkLst>
            <pc:docMk/>
            <pc:sldMk cId="2105653507" sldId="364"/>
            <ac:picMk id="16" creationId="{A8785D5E-D5AA-8708-9A37-FC795927EEDC}"/>
          </ac:picMkLst>
        </pc:picChg>
        <pc:picChg chg="add mod">
          <ac:chgData name="Mohammadreza Boroujeni" userId="881194d6-7aee-4550-9b81-4da66e335217" providerId="ADAL" clId="{AA7FCD4E-592B-5F74-A7EA-C1DE1E682BC4}" dt="2025-10-14T10:59:33.594" v="8743" actId="1076"/>
          <ac:picMkLst>
            <pc:docMk/>
            <pc:sldMk cId="2105653507" sldId="364"/>
            <ac:picMk id="19" creationId="{BC31533C-BBA0-8DCD-FAA6-1B3398C63FAA}"/>
          </ac:picMkLst>
        </pc:picChg>
        <pc:picChg chg="mod">
          <ac:chgData name="Mohammadreza Boroujeni" userId="881194d6-7aee-4550-9b81-4da66e335217" providerId="ADAL" clId="{AA7FCD4E-592B-5F74-A7EA-C1DE1E682BC4}" dt="2025-10-14T10:57:21.648" v="8725" actId="167"/>
          <ac:picMkLst>
            <pc:docMk/>
            <pc:sldMk cId="2105653507" sldId="364"/>
            <ac:picMk id="31" creationId="{3A806EA4-B0B3-E71C-3B65-A6CC8C24F8D8}"/>
          </ac:picMkLst>
        </pc:picChg>
        <pc:picChg chg="add del mod">
          <ac:chgData name="Mohammadreza Boroujeni" userId="881194d6-7aee-4550-9b81-4da66e335217" providerId="ADAL" clId="{AA7FCD4E-592B-5F74-A7EA-C1DE1E682BC4}" dt="2025-10-14T10:58:34.108" v="8732" actId="478"/>
          <ac:picMkLst>
            <pc:docMk/>
            <pc:sldMk cId="2105653507" sldId="364"/>
            <ac:picMk id="32" creationId="{88FFE4B7-6C0B-27CF-C1F4-2C83B2717E71}"/>
          </ac:picMkLst>
        </pc:picChg>
        <pc:picChg chg="add del mod">
          <ac:chgData name="Mohammadreza Boroujeni" userId="881194d6-7aee-4550-9b81-4da66e335217" providerId="ADAL" clId="{AA7FCD4E-592B-5F74-A7EA-C1DE1E682BC4}" dt="2025-10-14T10:58:46.510" v="8734" actId="478"/>
          <ac:picMkLst>
            <pc:docMk/>
            <pc:sldMk cId="2105653507" sldId="364"/>
            <ac:picMk id="33" creationId="{F4199B1A-692D-8F94-1B9B-0EBA89DD48B5}"/>
          </ac:picMkLst>
        </pc:picChg>
        <pc:picChg chg="add mod">
          <ac:chgData name="Mohammadreza Boroujeni" userId="881194d6-7aee-4550-9b81-4da66e335217" providerId="ADAL" clId="{AA7FCD4E-592B-5F74-A7EA-C1DE1E682BC4}" dt="2025-10-14T10:58:28.766" v="8731" actId="571"/>
          <ac:picMkLst>
            <pc:docMk/>
            <pc:sldMk cId="2105653507" sldId="364"/>
            <ac:picMk id="34" creationId="{44C50082-EF29-C7AC-517D-D22F9DA4B4B0}"/>
          </ac:picMkLst>
        </pc:picChg>
        <pc:picChg chg="add del mod">
          <ac:chgData name="Mohammadreza Boroujeni" userId="881194d6-7aee-4550-9b81-4da66e335217" providerId="ADAL" clId="{AA7FCD4E-592B-5F74-A7EA-C1DE1E682BC4}" dt="2025-10-14T10:58:46.510" v="8734" actId="478"/>
          <ac:picMkLst>
            <pc:docMk/>
            <pc:sldMk cId="2105653507" sldId="364"/>
            <ac:picMk id="35" creationId="{F0807AF8-EB34-DA0D-1D36-E55AE46F5579}"/>
          </ac:picMkLst>
        </pc:picChg>
      </pc:sldChg>
      <pc:sldMasterChg chg="modSldLayout">
        <pc:chgData name="Mohammadreza Boroujeni" userId="881194d6-7aee-4550-9b81-4da66e335217" providerId="ADAL" clId="{AA7FCD4E-592B-5F74-A7EA-C1DE1E682BC4}" dt="2025-09-22T10:37:55.934" v="715"/>
        <pc:sldMasterMkLst>
          <pc:docMk/>
          <pc:sldMasterMk cId="1593454579" sldId="2147483648"/>
        </pc:sldMasterMkLst>
        <pc:sldLayoutChg chg="addSp delSp modSp mod">
          <pc:chgData name="Mohammadreza Boroujeni" userId="881194d6-7aee-4550-9b81-4da66e335217" providerId="ADAL" clId="{AA7FCD4E-592B-5F74-A7EA-C1DE1E682BC4}" dt="2025-09-22T10:37:55.934" v="715"/>
          <pc:sldLayoutMkLst>
            <pc:docMk/>
            <pc:sldMasterMk cId="1593454579" sldId="2147483648"/>
            <pc:sldLayoutMk cId="1059071269" sldId="2147483649"/>
          </pc:sldLayoutMkLst>
          <pc:spChg chg="mod">
            <ac:chgData name="Mohammadreza Boroujeni" userId="881194d6-7aee-4550-9b81-4da66e335217" providerId="ADAL" clId="{AA7FCD4E-592B-5F74-A7EA-C1DE1E682BC4}" dt="2025-09-22T10:37:44.453" v="709" actId="1076"/>
            <ac:spMkLst>
              <pc:docMk/>
              <pc:sldMasterMk cId="1593454579" sldId="2147483648"/>
              <pc:sldLayoutMk cId="1059071269" sldId="2147483649"/>
              <ac:spMk id="5" creationId="{D071F93E-D298-79FB-BBFB-8F685D049781}"/>
            </ac:spMkLst>
          </pc:spChg>
        </pc:sldLayoutChg>
      </pc:sldMasterChg>
    </pc:docChg>
  </pc:docChgLst>
  <pc:docChgLst>
    <pc:chgData name="Mohammadreza Boroujeni" userId="S::mbi@cloudeteer.de::881194d6-7aee-4550-9b81-4da66e335217" providerId="AD" clId="Web-{154B8404-1270-7FE1-49A6-D9A4C77A5302}"/>
    <pc:docChg chg="addSld delSld modSld modSection">
      <pc:chgData name="Mohammadreza Boroujeni" userId="S::mbi@cloudeteer.de::881194d6-7aee-4550-9b81-4da66e335217" providerId="AD" clId="Web-{154B8404-1270-7FE1-49A6-D9A4C77A5302}" dt="2025-10-06T15:10:04.331" v="3" actId="1076"/>
      <pc:docMkLst>
        <pc:docMk/>
      </pc:docMkLst>
    </pc:docChg>
  </pc:docChgLst>
  <pc:docChgLst>
    <pc:chgData name="Mohammadreza Boroujeni" userId="S::mbi@cloudeteer.de::881194d6-7aee-4550-9b81-4da66e335217" providerId="AD" clId="Web-{58EAB6DF-A148-90D9-61A8-F201BE15C795}"/>
    <pc:docChg chg="delSld modSld modSection">
      <pc:chgData name="Mohammadreza Boroujeni" userId="S::mbi@cloudeteer.de::881194d6-7aee-4550-9b81-4da66e335217" providerId="AD" clId="Web-{58EAB6DF-A148-90D9-61A8-F201BE15C795}" dt="2025-10-06T13:53:12.877" v="28"/>
      <pc:docMkLst>
        <pc:docMk/>
      </pc:docMkLst>
    </pc:docChg>
  </pc:docChgLst>
  <pc:docChgLst>
    <pc:chgData name="Mohammadreza Boroujeni" userId="S::mbi@cloudeteer.de::881194d6-7aee-4550-9b81-4da66e335217" providerId="AD" clId="Web-{E074F397-F628-DA03-277F-0F3FF159B316}"/>
    <pc:docChg chg="modSld">
      <pc:chgData name="Mohammadreza Boroujeni" userId="S::mbi@cloudeteer.de::881194d6-7aee-4550-9b81-4da66e335217" providerId="AD" clId="Web-{E074F397-F628-DA03-277F-0F3FF159B316}" dt="2025-10-08T06:17:47.573" v="1"/>
      <pc:docMkLst>
        <pc:docMk/>
      </pc:docMkLst>
    </pc:docChg>
  </pc:docChgLst>
  <pc:docChgLst>
    <pc:chgData name="Mohammadreza Boroujeni" userId="S::mbi@cloudeteer.de::881194d6-7aee-4550-9b81-4da66e335217" providerId="AD" clId="Web-{9EAD4C25-36BF-7FEF-BE89-36257E0D88E3}"/>
    <pc:docChg chg="mod modSld modMainMaster">
      <pc:chgData name="Mohammadreza Boroujeni" userId="S::mbi@cloudeteer.de::881194d6-7aee-4550-9b81-4da66e335217" providerId="AD" clId="Web-{9EAD4C25-36BF-7FEF-BE89-36257E0D88E3}" dt="2025-10-01T08:03:23.084" v="142"/>
      <pc:docMkLst>
        <pc:docMk/>
      </pc:docMkLst>
      <pc:sldMasterChg chg="delSp">
        <pc:chgData name="Mohammadreza Boroujeni" userId="S::mbi@cloudeteer.de::881194d6-7aee-4550-9b81-4da66e335217" providerId="AD" clId="Web-{9EAD4C25-36BF-7FEF-BE89-36257E0D88E3}" dt="2025-10-01T07:13:53.372" v="0" actId="33475"/>
        <pc:sldMasterMkLst>
          <pc:docMk/>
          <pc:sldMasterMk cId="1593454579" sldId="2147483648"/>
        </pc:sldMasterMkLst>
      </pc:sldMasterChg>
    </pc:docChg>
  </pc:docChgLst>
  <pc:docChgLst>
    <pc:chgData name="Mohammadreza Boroujeni" userId="S::mbi@cloudeteer.de::881194d6-7aee-4550-9b81-4da66e335217" providerId="AD" clId="Web-{E9BB0B3B-F87A-F529-4145-104B8F173B26}"/>
    <pc:docChg chg="modSld">
      <pc:chgData name="Mohammadreza Boroujeni" userId="S::mbi@cloudeteer.de::881194d6-7aee-4550-9b81-4da66e335217" providerId="AD" clId="Web-{E9BB0B3B-F87A-F529-4145-104B8F173B26}" dt="2025-09-25T09:00:58.261" v="3" actId="20577"/>
      <pc:docMkLst>
        <pc:docMk/>
      </pc:docMkLst>
    </pc:docChg>
  </pc:docChgLst>
  <pc:docChgLst>
    <pc:chgData name="Mohammadreza Boroujeni" userId="S::mbi@cloudeteer.de::881194d6-7aee-4550-9b81-4da66e335217" providerId="AD" clId="Web-{7529A6AA-AA5C-3873-C4B5-81A2371F95E2}"/>
    <pc:docChg chg="modSld">
      <pc:chgData name="Mohammadreza Boroujeni" userId="S::mbi@cloudeteer.de::881194d6-7aee-4550-9b81-4da66e335217" providerId="AD" clId="Web-{7529A6AA-AA5C-3873-C4B5-81A2371F95E2}" dt="2025-10-06T15:16:09.002" v="3" actId="20577"/>
      <pc:docMkLst>
        <pc:docMk/>
      </pc:docMkLst>
    </pc:docChg>
  </pc:docChgLst>
  <pc:docChgLst>
    <pc:chgData name="Mohammadreza Boroujeni" userId="S::mbi@cloudeteer.de::881194d6-7aee-4550-9b81-4da66e335217" providerId="AD" clId="Web-{115888B6-4A37-58CE-CC39-7280B1E57D21}"/>
    <pc:docChg chg="addSld modSld modSection">
      <pc:chgData name="Mohammadreza Boroujeni" userId="S::mbi@cloudeteer.de::881194d6-7aee-4550-9b81-4da66e335217" providerId="AD" clId="Web-{115888B6-4A37-58CE-CC39-7280B1E57D21}" dt="2025-10-06T13:21:41.695" v="1"/>
      <pc:docMkLst>
        <pc:docMk/>
      </pc:docMkLst>
    </pc:docChg>
  </pc:docChgLst>
  <pc:docChgLst>
    <pc:chgData name="Mohammadreza Boroujeni" userId="S::mbi@cloudeteer.de::881194d6-7aee-4550-9b81-4da66e335217" providerId="AD" clId="Web-{68258F19-5928-9D2F-80BB-FEBB0D930937}"/>
    <pc:docChg chg="modSld">
      <pc:chgData name="Mohammadreza Boroujeni" userId="S::mbi@cloudeteer.de::881194d6-7aee-4550-9b81-4da66e335217" providerId="AD" clId="Web-{68258F19-5928-9D2F-80BB-FEBB0D930937}" dt="2025-10-08T08:38:03.660" v="9" actId="20577"/>
      <pc:docMkLst>
        <pc:docMk/>
      </pc:docMkLst>
    </pc:docChg>
  </pc:docChgLst>
  <pc:docChgLst>
    <pc:chgData name="Mohammadreza Boroujeni" userId="S::mbi@cloudeteer.de::881194d6-7aee-4550-9b81-4da66e335217" providerId="AD" clId="Web-{180A9755-A725-9D07-D69F-263258D1223E}"/>
    <pc:docChg chg="addSld delSld modSld sldOrd modSection">
      <pc:chgData name="Mohammadreza Boroujeni" userId="S::mbi@cloudeteer.de::881194d6-7aee-4550-9b81-4da66e335217" providerId="AD" clId="Web-{180A9755-A725-9D07-D69F-263258D1223E}" dt="2025-10-06T15:08:51.697" v="52"/>
      <pc:docMkLst>
        <pc:docMk/>
      </pc:docMkLst>
    </pc:docChg>
  </pc:docChgLst>
  <pc:docChgLst>
    <pc:chgData name="Mohammadreza Boroujeni" userId="S::mbi@cloudeteer.de::881194d6-7aee-4550-9b81-4da66e335217" providerId="AD" clId="Web-{F315A7DF-7FF8-536E-6402-92D31843C17D}"/>
    <pc:docChg chg="addSld modSld sldOrd modSection">
      <pc:chgData name="Mohammadreza Boroujeni" userId="S::mbi@cloudeteer.de::881194d6-7aee-4550-9b81-4da66e335217" providerId="AD" clId="Web-{F315A7DF-7FF8-536E-6402-92D31843C17D}" dt="2025-10-06T09:11:22.608" v="46" actId="1076"/>
      <pc:docMkLst>
        <pc:docMk/>
      </pc:docMkLst>
    </pc:docChg>
  </pc:docChgLst>
  <pc:docChgLst>
    <pc:chgData name="Melody Sofia Eroshevich" userId="S::se@cloudeteer.de::15f3e340-7c59-4ea5-ad95-e66e0a65c2dc" providerId="AD" clId="Web-{E912ECAE-527D-4BF2-C2DC-E04B134234FD}"/>
    <pc:docChg chg="mod">
      <pc:chgData name="Melody Sofia Eroshevich" userId="S::se@cloudeteer.de::15f3e340-7c59-4ea5-ad95-e66e0a65c2dc" providerId="AD" clId="Web-{E912ECAE-527D-4BF2-C2DC-E04B134234FD}" dt="2025-10-13T12:43:53.451" v="0"/>
      <pc:docMkLst>
        <pc:docMk/>
      </pc:docMkLst>
    </pc:docChg>
  </pc:docChgLst>
  <pc:docChgLst>
    <pc:chgData name="Mohammadreza Boroujeni" userId="S::mbi@cloudeteer.de::881194d6-7aee-4550-9b81-4da66e335217" providerId="AD" clId="Web-{61C9E081-4AB3-95DE-0051-CA90CF85E9D6}"/>
    <pc:docChg chg="addSld delSld modSection">
      <pc:chgData name="Mohammadreza Boroujeni" userId="S::mbi@cloudeteer.de::881194d6-7aee-4550-9b81-4da66e335217" providerId="AD" clId="Web-{61C9E081-4AB3-95DE-0051-CA90CF85E9D6}" dt="2025-10-06T10:22:41.319" v="1"/>
      <pc:docMkLst>
        <pc:docMk/>
      </pc:docMkLst>
    </pc:docChg>
  </pc:docChgLst>
  <pc:docChgLst>
    <pc:chgData name="Mohammadreza Boroujeni" userId="S::mbi@cloudeteer.de::881194d6-7aee-4550-9b81-4da66e335217" providerId="AD" clId="Web-{597E65F3-EC65-5614-16DC-D7C659380ADD}"/>
    <pc:docChg chg="addSld delSld modSld sldOrd modSection">
      <pc:chgData name="Mohammadreza Boroujeni" userId="S::mbi@cloudeteer.de::881194d6-7aee-4550-9b81-4da66e335217" providerId="AD" clId="Web-{597E65F3-EC65-5614-16DC-D7C659380ADD}" dt="2025-10-06T13:08:53.826" v="57" actId="1076"/>
      <pc:docMkLst>
        <pc:docMk/>
      </pc:docMkLst>
    </pc:docChg>
  </pc:docChgLst>
  <pc:docChgLst>
    <pc:chgData name="Mohammadreza Boroujeni" userId="S::mbi@cloudeteer.de::881194d6-7aee-4550-9b81-4da66e335217" providerId="AD" clId="Web-{E3A6C746-0C51-E4A3-5D62-879C99E883CA}"/>
    <pc:docChg chg="addSld delSld modSld modSection">
      <pc:chgData name="Mohammadreza Boroujeni" userId="S::mbi@cloudeteer.de::881194d6-7aee-4550-9b81-4da66e335217" providerId="AD" clId="Web-{E3A6C746-0C51-E4A3-5D62-879C99E883CA}" dt="2025-10-08T07:43:34.996" v="357" actId="1076"/>
      <pc:docMkLst>
        <pc:docMk/>
      </pc:docMkLst>
    </pc:docChg>
  </pc:docChgLst>
  <pc:docChgLst>
    <pc:chgData name="Mohammadreza Boroujeni" userId="S::mbi@cloudeteer.de::881194d6-7aee-4550-9b81-4da66e335217" providerId="AD" clId="Web-{19AE06FA-C75F-803D-BD5B-89070835B9A6}"/>
    <pc:docChg chg="addSld delSld modSld modSection">
      <pc:chgData name="Mohammadreza Boroujeni" userId="S::mbi@cloudeteer.de::881194d6-7aee-4550-9b81-4da66e335217" providerId="AD" clId="Web-{19AE06FA-C75F-803D-BD5B-89070835B9A6}" dt="2025-10-08T06:31:52.523" v="31" actId="1076"/>
      <pc:docMkLst>
        <pc:docMk/>
      </pc:docMkLst>
    </pc:docChg>
  </pc:docChgLst>
  <pc:docChgLst>
    <pc:chgData name="Mohammadreza Boroujeni" userId="S::mbi@cloudeteer.de::881194d6-7aee-4550-9b81-4da66e335217" providerId="AD" clId="Web-{9B367F19-83A1-F216-9CE4-99F681147DCF}"/>
    <pc:docChg chg="modSld">
      <pc:chgData name="Mohammadreza Boroujeni" userId="S::mbi@cloudeteer.de::881194d6-7aee-4550-9b81-4da66e335217" providerId="AD" clId="Web-{9B367F19-83A1-F216-9CE4-99F681147DCF}" dt="2025-10-08T06:06:49.616" v="0" actId="1076"/>
      <pc:docMkLst>
        <pc:docMk/>
      </pc:docMkLst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svg"/><Relationship Id="rId1" Type="http://schemas.openxmlformats.org/officeDocument/2006/relationships/image" Target="../media/image123.png"/><Relationship Id="rId6" Type="http://schemas.openxmlformats.org/officeDocument/2006/relationships/image" Target="../media/image128.svg"/><Relationship Id="rId5" Type="http://schemas.openxmlformats.org/officeDocument/2006/relationships/image" Target="../media/image127.png"/><Relationship Id="rId4" Type="http://schemas.openxmlformats.org/officeDocument/2006/relationships/image" Target="../media/image12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svg"/><Relationship Id="rId1" Type="http://schemas.openxmlformats.org/officeDocument/2006/relationships/image" Target="../media/image123.png"/><Relationship Id="rId6" Type="http://schemas.openxmlformats.org/officeDocument/2006/relationships/image" Target="../media/image128.svg"/><Relationship Id="rId5" Type="http://schemas.openxmlformats.org/officeDocument/2006/relationships/image" Target="../media/image127.png"/><Relationship Id="rId4" Type="http://schemas.openxmlformats.org/officeDocument/2006/relationships/image" Target="../media/image1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E52EAD-ED07-4750-9CC7-A69026279472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B874FA-8B64-41A4-A867-02FB529D084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>
              <a:latin typeface="Roboto Medium" panose="02000000000000000000" pitchFamily="2" charset="0"/>
              <a:ea typeface="Roboto Medium" panose="02000000000000000000" pitchFamily="2" charset="0"/>
            </a:rPr>
            <a:t>Design for </a:t>
          </a:r>
          <a:r>
            <a:rPr lang="en-GB" b="1" i="0">
              <a:latin typeface="Roboto Black" panose="02000000000000000000" pitchFamily="2" charset="0"/>
              <a:ea typeface="Roboto Black" panose="02000000000000000000" pitchFamily="2" charset="0"/>
            </a:rPr>
            <a:t>control</a:t>
          </a:r>
          <a:r>
            <a:rPr lang="en-GB">
              <a:latin typeface="Roboto Medium" panose="02000000000000000000" pitchFamily="2" charset="0"/>
              <a:ea typeface="Roboto Medium" panose="02000000000000000000" pitchFamily="2" charset="0"/>
            </a:rPr>
            <a:t>, </a:t>
          </a:r>
          <a:r>
            <a:rPr lang="en-GB" b="1" i="0">
              <a:latin typeface="Roboto Black" panose="02000000000000000000" pitchFamily="2" charset="0"/>
              <a:ea typeface="Roboto Black" panose="02000000000000000000" pitchFamily="2" charset="0"/>
            </a:rPr>
            <a:t>not</a:t>
          </a:r>
          <a:r>
            <a:rPr lang="en-GB">
              <a:latin typeface="Roboto Medium" panose="02000000000000000000" pitchFamily="2" charset="0"/>
              <a:ea typeface="Roboto Medium" panose="02000000000000000000" pitchFamily="2" charset="0"/>
            </a:rPr>
            <a:t> for </a:t>
          </a:r>
          <a:r>
            <a:rPr lang="en-GB" b="1" i="0">
              <a:latin typeface="Roboto Black" panose="02000000000000000000" pitchFamily="2" charset="0"/>
              <a:ea typeface="Roboto Black" panose="02000000000000000000" pitchFamily="2" charset="0"/>
            </a:rPr>
            <a:t>speed</a:t>
          </a:r>
          <a:endParaRPr lang="en-US" b="1" i="0">
            <a:latin typeface="Roboto Black" panose="02000000000000000000" pitchFamily="2" charset="0"/>
            <a:ea typeface="Roboto Black" panose="02000000000000000000" pitchFamily="2" charset="0"/>
          </a:endParaRPr>
        </a:p>
      </dgm:t>
    </dgm:pt>
    <dgm:pt modelId="{7908DD2E-8372-47E6-A65B-00B58C2F4A8B}" type="parTrans" cxnId="{CAE124C9-F59B-4989-A8DC-CA5CD4FEDF63}">
      <dgm:prSet/>
      <dgm:spPr/>
      <dgm:t>
        <a:bodyPr/>
        <a:lstStyle/>
        <a:p>
          <a:endParaRPr lang="en-US"/>
        </a:p>
      </dgm:t>
    </dgm:pt>
    <dgm:pt modelId="{81512FD8-A1AF-4923-84A4-4076384216BB}" type="sibTrans" cxnId="{CAE124C9-F59B-4989-A8DC-CA5CD4FEDF63}">
      <dgm:prSet/>
      <dgm:spPr/>
      <dgm:t>
        <a:bodyPr/>
        <a:lstStyle/>
        <a:p>
          <a:endParaRPr lang="en-US"/>
        </a:p>
      </dgm:t>
    </dgm:pt>
    <dgm:pt modelId="{97C16DA6-FA3F-4A14-A47C-E6F2F423633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i="0">
              <a:latin typeface="Roboto Black" panose="02000000000000000000" pitchFamily="2" charset="0"/>
              <a:ea typeface="Roboto Black" panose="02000000000000000000" pitchFamily="2" charset="0"/>
            </a:rPr>
            <a:t>Version</a:t>
          </a:r>
          <a:r>
            <a:rPr lang="en-GB" b="0" i="0">
              <a:latin typeface="Roboto Medium" panose="02000000000000000000" pitchFamily="2" charset="0"/>
              <a:ea typeface="Roboto Medium" panose="02000000000000000000" pitchFamily="2" charset="0"/>
            </a:rPr>
            <a:t> and </a:t>
          </a:r>
          <a:r>
            <a:rPr lang="en-GB" b="1" i="0">
              <a:latin typeface="Roboto Black" panose="02000000000000000000" pitchFamily="2" charset="0"/>
              <a:ea typeface="Roboto Black" panose="02000000000000000000" pitchFamily="2" charset="0"/>
            </a:rPr>
            <a:t>verify</a:t>
          </a:r>
          <a:r>
            <a:rPr lang="en-GB" b="0" i="0">
              <a:latin typeface="Roboto Medium" panose="02000000000000000000" pitchFamily="2" charset="0"/>
              <a:ea typeface="Roboto Medium" panose="02000000000000000000" pitchFamily="2" charset="0"/>
            </a:rPr>
            <a:t> everything.</a:t>
          </a:r>
          <a:endParaRPr lang="en-US" b="0" i="0">
            <a:latin typeface="Roboto Medium" panose="02000000000000000000" pitchFamily="2" charset="0"/>
            <a:ea typeface="Roboto Medium" panose="02000000000000000000" pitchFamily="2" charset="0"/>
          </a:endParaRPr>
        </a:p>
      </dgm:t>
    </dgm:pt>
    <dgm:pt modelId="{9A8A4449-D6E8-4E52-8B4D-69FA20D3733C}" type="parTrans" cxnId="{20A84C74-952B-4A3E-8FE5-BBA71C5DEFD4}">
      <dgm:prSet/>
      <dgm:spPr/>
      <dgm:t>
        <a:bodyPr/>
        <a:lstStyle/>
        <a:p>
          <a:endParaRPr lang="en-US"/>
        </a:p>
      </dgm:t>
    </dgm:pt>
    <dgm:pt modelId="{85AB448D-CB63-48AD-9FE5-9FB24A3B5C54}" type="sibTrans" cxnId="{20A84C74-952B-4A3E-8FE5-BBA71C5DEFD4}">
      <dgm:prSet/>
      <dgm:spPr/>
      <dgm:t>
        <a:bodyPr/>
        <a:lstStyle/>
        <a:p>
          <a:endParaRPr lang="en-US"/>
        </a:p>
      </dgm:t>
    </dgm:pt>
    <dgm:pt modelId="{82451F9B-2353-4A3E-A397-C4CA9C1CE7E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i="0">
              <a:latin typeface="Roboto Black" panose="02000000000000000000" pitchFamily="2" charset="0"/>
              <a:ea typeface="Roboto Black" panose="02000000000000000000" pitchFamily="2" charset="0"/>
            </a:rPr>
            <a:t>Detect early</a:t>
          </a:r>
          <a:r>
            <a:rPr lang="en-GB" b="0" i="0">
              <a:latin typeface="Roboto Medium" panose="02000000000000000000" pitchFamily="2" charset="0"/>
              <a:ea typeface="Roboto Medium" panose="02000000000000000000" pitchFamily="2" charset="0"/>
            </a:rPr>
            <a:t>, recover fast.</a:t>
          </a:r>
          <a:endParaRPr lang="en-US" b="0" i="0">
            <a:latin typeface="Roboto Medium" panose="02000000000000000000" pitchFamily="2" charset="0"/>
            <a:ea typeface="Roboto Medium" panose="02000000000000000000" pitchFamily="2" charset="0"/>
          </a:endParaRPr>
        </a:p>
      </dgm:t>
    </dgm:pt>
    <dgm:pt modelId="{41B6883A-8A6D-4642-8F89-166966A7BBB9}" type="parTrans" cxnId="{77F4F59B-4606-4609-AAA4-E9310471A41A}">
      <dgm:prSet/>
      <dgm:spPr/>
      <dgm:t>
        <a:bodyPr/>
        <a:lstStyle/>
        <a:p>
          <a:endParaRPr lang="en-US"/>
        </a:p>
      </dgm:t>
    </dgm:pt>
    <dgm:pt modelId="{AE22719A-53BE-443D-84A6-3E4412D71897}" type="sibTrans" cxnId="{77F4F59B-4606-4609-AAA4-E9310471A41A}">
      <dgm:prSet/>
      <dgm:spPr/>
      <dgm:t>
        <a:bodyPr/>
        <a:lstStyle/>
        <a:p>
          <a:endParaRPr lang="en-US"/>
        </a:p>
      </dgm:t>
    </dgm:pt>
    <dgm:pt modelId="{EEE539AD-2253-4EFC-BF4C-9FB032F23C4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>
              <a:latin typeface="Roboto Medium" panose="02000000000000000000" pitchFamily="2" charset="0"/>
              <a:ea typeface="Roboto Medium" panose="02000000000000000000" pitchFamily="2" charset="0"/>
            </a:rPr>
            <a:t>Build systems that </a:t>
          </a:r>
          <a:r>
            <a:rPr lang="en-GB" b="1" i="0">
              <a:latin typeface="Roboto Black" panose="02000000000000000000" pitchFamily="2" charset="0"/>
              <a:ea typeface="Roboto Black" panose="02000000000000000000" pitchFamily="2" charset="0"/>
            </a:rPr>
            <a:t>remember</a:t>
          </a:r>
          <a:r>
            <a:rPr lang="en-GB" b="0" i="0">
              <a:latin typeface="Roboto Medium" panose="02000000000000000000" pitchFamily="2" charset="0"/>
              <a:ea typeface="Roboto Medium" panose="02000000000000000000" pitchFamily="2" charset="0"/>
            </a:rPr>
            <a:t>.</a:t>
          </a:r>
          <a:endParaRPr lang="en-US" b="0" i="0">
            <a:latin typeface="Roboto Medium" panose="02000000000000000000" pitchFamily="2" charset="0"/>
            <a:ea typeface="Roboto Medium" panose="02000000000000000000" pitchFamily="2" charset="0"/>
          </a:endParaRPr>
        </a:p>
      </dgm:t>
    </dgm:pt>
    <dgm:pt modelId="{8D6378C0-6288-4B0B-9432-CEFFFA2711DD}" type="parTrans" cxnId="{6D200D16-EDB5-4D93-B031-0A3D9C9335F9}">
      <dgm:prSet/>
      <dgm:spPr/>
      <dgm:t>
        <a:bodyPr/>
        <a:lstStyle/>
        <a:p>
          <a:endParaRPr lang="en-US"/>
        </a:p>
      </dgm:t>
    </dgm:pt>
    <dgm:pt modelId="{216D7EAB-9A2E-4BC9-ACBD-5F82C79B6BE6}" type="sibTrans" cxnId="{6D200D16-EDB5-4D93-B031-0A3D9C9335F9}">
      <dgm:prSet/>
      <dgm:spPr/>
      <dgm:t>
        <a:bodyPr/>
        <a:lstStyle/>
        <a:p>
          <a:endParaRPr lang="en-US"/>
        </a:p>
      </dgm:t>
    </dgm:pt>
    <dgm:pt modelId="{3C804DFC-B7A8-4458-85B5-2AA7EA6D587C}" type="pres">
      <dgm:prSet presAssocID="{F4E52EAD-ED07-4750-9CC7-A69026279472}" presName="root" presStyleCnt="0">
        <dgm:presLayoutVars>
          <dgm:dir/>
          <dgm:resizeHandles val="exact"/>
        </dgm:presLayoutVars>
      </dgm:prSet>
      <dgm:spPr/>
    </dgm:pt>
    <dgm:pt modelId="{0AD59AB7-BCBE-4AC9-AB6E-C8AF156749F6}" type="pres">
      <dgm:prSet presAssocID="{D5B874FA-8B64-41A4-A867-02FB529D0848}" presName="compNode" presStyleCnt="0"/>
      <dgm:spPr/>
    </dgm:pt>
    <dgm:pt modelId="{0ABDA093-2A27-4EBA-A063-5372E887A663}" type="pres">
      <dgm:prSet presAssocID="{D5B874FA-8B64-41A4-A867-02FB529D084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wipe Gesture with solid fill"/>
        </a:ext>
      </dgm:extLst>
    </dgm:pt>
    <dgm:pt modelId="{FB521129-0DF4-4B65-B75A-C377BE912178}" type="pres">
      <dgm:prSet presAssocID="{D5B874FA-8B64-41A4-A867-02FB529D0848}" presName="spaceRect" presStyleCnt="0"/>
      <dgm:spPr/>
    </dgm:pt>
    <dgm:pt modelId="{61315022-4CFF-4E79-80A0-3B3ACDB18B04}" type="pres">
      <dgm:prSet presAssocID="{D5B874FA-8B64-41A4-A867-02FB529D0848}" presName="textRect" presStyleLbl="revTx" presStyleIdx="0" presStyleCnt="4">
        <dgm:presLayoutVars>
          <dgm:chMax val="1"/>
          <dgm:chPref val="1"/>
        </dgm:presLayoutVars>
      </dgm:prSet>
      <dgm:spPr/>
    </dgm:pt>
    <dgm:pt modelId="{6F6B113F-893F-44C4-99F5-8AFEFBFCF08D}" type="pres">
      <dgm:prSet presAssocID="{81512FD8-A1AF-4923-84A4-4076384216BB}" presName="sibTrans" presStyleCnt="0"/>
      <dgm:spPr/>
    </dgm:pt>
    <dgm:pt modelId="{6FB0263A-EAE6-4512-AAF5-3C9EF8B0A441}" type="pres">
      <dgm:prSet presAssocID="{97C16DA6-FA3F-4A14-A47C-E6F2F4236338}" presName="compNode" presStyleCnt="0"/>
      <dgm:spPr/>
    </dgm:pt>
    <dgm:pt modelId="{B01A2E71-DD95-4E0D-86EF-EAA0CE3140BA}" type="pres">
      <dgm:prSet presAssocID="{97C16DA6-FA3F-4A14-A47C-E6F2F423633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ck with solid fill"/>
        </a:ext>
      </dgm:extLst>
    </dgm:pt>
    <dgm:pt modelId="{EDC3E788-6949-4B3D-8CF0-34EE5E94C94B}" type="pres">
      <dgm:prSet presAssocID="{97C16DA6-FA3F-4A14-A47C-E6F2F4236338}" presName="spaceRect" presStyleCnt="0"/>
      <dgm:spPr/>
    </dgm:pt>
    <dgm:pt modelId="{48512B31-C0A8-4BA7-935F-ED7FABD9E28F}" type="pres">
      <dgm:prSet presAssocID="{97C16DA6-FA3F-4A14-A47C-E6F2F4236338}" presName="textRect" presStyleLbl="revTx" presStyleIdx="1" presStyleCnt="4">
        <dgm:presLayoutVars>
          <dgm:chMax val="1"/>
          <dgm:chPref val="1"/>
        </dgm:presLayoutVars>
      </dgm:prSet>
      <dgm:spPr/>
    </dgm:pt>
    <dgm:pt modelId="{18017473-29A0-4AE5-B88F-4A72088EA42A}" type="pres">
      <dgm:prSet presAssocID="{85AB448D-CB63-48AD-9FE5-9FB24A3B5C54}" presName="sibTrans" presStyleCnt="0"/>
      <dgm:spPr/>
    </dgm:pt>
    <dgm:pt modelId="{90853B4D-CDB1-4DC2-94BC-CA47DE4C7F59}" type="pres">
      <dgm:prSet presAssocID="{82451F9B-2353-4A3E-A397-C4CA9C1CE7E6}" presName="compNode" presStyleCnt="0"/>
      <dgm:spPr/>
    </dgm:pt>
    <dgm:pt modelId="{B6D25A00-BE33-4D41-8411-EC5AA1381E8B}" type="pres">
      <dgm:prSet presAssocID="{82451F9B-2353-4A3E-A397-C4CA9C1CE7E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search with solid fill"/>
        </a:ext>
      </dgm:extLst>
    </dgm:pt>
    <dgm:pt modelId="{685D4794-0088-4505-8AD9-6F27C039BBD2}" type="pres">
      <dgm:prSet presAssocID="{82451F9B-2353-4A3E-A397-C4CA9C1CE7E6}" presName="spaceRect" presStyleCnt="0"/>
      <dgm:spPr/>
    </dgm:pt>
    <dgm:pt modelId="{2937A816-38C4-44E5-9927-C38452BC96C7}" type="pres">
      <dgm:prSet presAssocID="{82451F9B-2353-4A3E-A397-C4CA9C1CE7E6}" presName="textRect" presStyleLbl="revTx" presStyleIdx="2" presStyleCnt="4">
        <dgm:presLayoutVars>
          <dgm:chMax val="1"/>
          <dgm:chPref val="1"/>
        </dgm:presLayoutVars>
      </dgm:prSet>
      <dgm:spPr/>
    </dgm:pt>
    <dgm:pt modelId="{0A482450-87EF-4E4E-9E30-DF695EE1FAD0}" type="pres">
      <dgm:prSet presAssocID="{AE22719A-53BE-443D-84A6-3E4412D71897}" presName="sibTrans" presStyleCnt="0"/>
      <dgm:spPr/>
    </dgm:pt>
    <dgm:pt modelId="{D6F371C5-1AC2-4B34-A4F6-1323C8B12DCE}" type="pres">
      <dgm:prSet presAssocID="{EEE539AD-2253-4EFC-BF4C-9FB032F23C4B}" presName="compNode" presStyleCnt="0"/>
      <dgm:spPr/>
    </dgm:pt>
    <dgm:pt modelId="{E88FB66B-C6B4-41AD-B1B8-E0D08FB06AB6}" type="pres">
      <dgm:prSet presAssocID="{EEE539AD-2253-4EFC-BF4C-9FB032F23C4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 Of Things with solid fill"/>
        </a:ext>
      </dgm:extLst>
    </dgm:pt>
    <dgm:pt modelId="{7736187F-F736-4F94-BBAA-6CEF1E35ABFC}" type="pres">
      <dgm:prSet presAssocID="{EEE539AD-2253-4EFC-BF4C-9FB032F23C4B}" presName="spaceRect" presStyleCnt="0"/>
      <dgm:spPr/>
    </dgm:pt>
    <dgm:pt modelId="{BB4CD90B-826D-4049-A443-7728D7953B72}" type="pres">
      <dgm:prSet presAssocID="{EEE539AD-2253-4EFC-BF4C-9FB032F23C4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BC92D03-1F82-4A10-A5BB-C5E6AE879BF7}" type="presOf" srcId="{97C16DA6-FA3F-4A14-A47C-E6F2F4236338}" destId="{48512B31-C0A8-4BA7-935F-ED7FABD9E28F}" srcOrd="0" destOrd="0" presId="urn:microsoft.com/office/officeart/2018/2/layout/IconLabelList"/>
    <dgm:cxn modelId="{6D200D16-EDB5-4D93-B031-0A3D9C9335F9}" srcId="{F4E52EAD-ED07-4750-9CC7-A69026279472}" destId="{EEE539AD-2253-4EFC-BF4C-9FB032F23C4B}" srcOrd="3" destOrd="0" parTransId="{8D6378C0-6288-4B0B-9432-CEFFFA2711DD}" sibTransId="{216D7EAB-9A2E-4BC9-ACBD-5F82C79B6BE6}"/>
    <dgm:cxn modelId="{AB12F01A-AFEE-4E25-884D-147DD089ABB6}" type="presOf" srcId="{EEE539AD-2253-4EFC-BF4C-9FB032F23C4B}" destId="{BB4CD90B-826D-4049-A443-7728D7953B72}" srcOrd="0" destOrd="0" presId="urn:microsoft.com/office/officeart/2018/2/layout/IconLabelList"/>
    <dgm:cxn modelId="{D419EE3A-1E8B-4174-B53A-CF6BC535A09B}" type="presOf" srcId="{D5B874FA-8B64-41A4-A867-02FB529D0848}" destId="{61315022-4CFF-4E79-80A0-3B3ACDB18B04}" srcOrd="0" destOrd="0" presId="urn:microsoft.com/office/officeart/2018/2/layout/IconLabelList"/>
    <dgm:cxn modelId="{D0AF6169-573A-4834-A5C7-D020623A25A8}" type="presOf" srcId="{F4E52EAD-ED07-4750-9CC7-A69026279472}" destId="{3C804DFC-B7A8-4458-85B5-2AA7EA6D587C}" srcOrd="0" destOrd="0" presId="urn:microsoft.com/office/officeart/2018/2/layout/IconLabelList"/>
    <dgm:cxn modelId="{20A84C74-952B-4A3E-8FE5-BBA71C5DEFD4}" srcId="{F4E52EAD-ED07-4750-9CC7-A69026279472}" destId="{97C16DA6-FA3F-4A14-A47C-E6F2F4236338}" srcOrd="1" destOrd="0" parTransId="{9A8A4449-D6E8-4E52-8B4D-69FA20D3733C}" sibTransId="{85AB448D-CB63-48AD-9FE5-9FB24A3B5C54}"/>
    <dgm:cxn modelId="{77F4F59B-4606-4609-AAA4-E9310471A41A}" srcId="{F4E52EAD-ED07-4750-9CC7-A69026279472}" destId="{82451F9B-2353-4A3E-A397-C4CA9C1CE7E6}" srcOrd="2" destOrd="0" parTransId="{41B6883A-8A6D-4642-8F89-166966A7BBB9}" sibTransId="{AE22719A-53BE-443D-84A6-3E4412D71897}"/>
    <dgm:cxn modelId="{CAE124C9-F59B-4989-A8DC-CA5CD4FEDF63}" srcId="{F4E52EAD-ED07-4750-9CC7-A69026279472}" destId="{D5B874FA-8B64-41A4-A867-02FB529D0848}" srcOrd="0" destOrd="0" parTransId="{7908DD2E-8372-47E6-A65B-00B58C2F4A8B}" sibTransId="{81512FD8-A1AF-4923-84A4-4076384216BB}"/>
    <dgm:cxn modelId="{068DBDE8-DAF4-496B-898D-927CDFB91BC4}" type="presOf" srcId="{82451F9B-2353-4A3E-A397-C4CA9C1CE7E6}" destId="{2937A816-38C4-44E5-9927-C38452BC96C7}" srcOrd="0" destOrd="0" presId="urn:microsoft.com/office/officeart/2018/2/layout/IconLabelList"/>
    <dgm:cxn modelId="{25579FF6-1F7C-48BE-B1C4-944D14A0CA25}" type="presParOf" srcId="{3C804DFC-B7A8-4458-85B5-2AA7EA6D587C}" destId="{0AD59AB7-BCBE-4AC9-AB6E-C8AF156749F6}" srcOrd="0" destOrd="0" presId="urn:microsoft.com/office/officeart/2018/2/layout/IconLabelList"/>
    <dgm:cxn modelId="{6948B728-BA3F-4CFC-8858-FB9E04F84CE7}" type="presParOf" srcId="{0AD59AB7-BCBE-4AC9-AB6E-C8AF156749F6}" destId="{0ABDA093-2A27-4EBA-A063-5372E887A663}" srcOrd="0" destOrd="0" presId="urn:microsoft.com/office/officeart/2018/2/layout/IconLabelList"/>
    <dgm:cxn modelId="{A40297CD-F721-42F7-815C-BF8BD5BAFF2E}" type="presParOf" srcId="{0AD59AB7-BCBE-4AC9-AB6E-C8AF156749F6}" destId="{FB521129-0DF4-4B65-B75A-C377BE912178}" srcOrd="1" destOrd="0" presId="urn:microsoft.com/office/officeart/2018/2/layout/IconLabelList"/>
    <dgm:cxn modelId="{D096B442-FDB3-440B-8F31-99D3E557E312}" type="presParOf" srcId="{0AD59AB7-BCBE-4AC9-AB6E-C8AF156749F6}" destId="{61315022-4CFF-4E79-80A0-3B3ACDB18B04}" srcOrd="2" destOrd="0" presId="urn:microsoft.com/office/officeart/2018/2/layout/IconLabelList"/>
    <dgm:cxn modelId="{B4F6BA7D-4B45-428A-9DB9-91F7B1D3CDF8}" type="presParOf" srcId="{3C804DFC-B7A8-4458-85B5-2AA7EA6D587C}" destId="{6F6B113F-893F-44C4-99F5-8AFEFBFCF08D}" srcOrd="1" destOrd="0" presId="urn:microsoft.com/office/officeart/2018/2/layout/IconLabelList"/>
    <dgm:cxn modelId="{2DC27087-BA2D-4F20-BCAC-580686B0A897}" type="presParOf" srcId="{3C804DFC-B7A8-4458-85B5-2AA7EA6D587C}" destId="{6FB0263A-EAE6-4512-AAF5-3C9EF8B0A441}" srcOrd="2" destOrd="0" presId="urn:microsoft.com/office/officeart/2018/2/layout/IconLabelList"/>
    <dgm:cxn modelId="{1FFD957E-6B2C-4FFF-87C9-CEE3DF2E879A}" type="presParOf" srcId="{6FB0263A-EAE6-4512-AAF5-3C9EF8B0A441}" destId="{B01A2E71-DD95-4E0D-86EF-EAA0CE3140BA}" srcOrd="0" destOrd="0" presId="urn:microsoft.com/office/officeart/2018/2/layout/IconLabelList"/>
    <dgm:cxn modelId="{875B5F6D-F00F-4E43-B478-804909889055}" type="presParOf" srcId="{6FB0263A-EAE6-4512-AAF5-3C9EF8B0A441}" destId="{EDC3E788-6949-4B3D-8CF0-34EE5E94C94B}" srcOrd="1" destOrd="0" presId="urn:microsoft.com/office/officeart/2018/2/layout/IconLabelList"/>
    <dgm:cxn modelId="{1309F8A1-BF3A-451B-9330-38547DCB72D9}" type="presParOf" srcId="{6FB0263A-EAE6-4512-AAF5-3C9EF8B0A441}" destId="{48512B31-C0A8-4BA7-935F-ED7FABD9E28F}" srcOrd="2" destOrd="0" presId="urn:microsoft.com/office/officeart/2018/2/layout/IconLabelList"/>
    <dgm:cxn modelId="{7950FF2A-4E85-4703-94AC-2555AC275D34}" type="presParOf" srcId="{3C804DFC-B7A8-4458-85B5-2AA7EA6D587C}" destId="{18017473-29A0-4AE5-B88F-4A72088EA42A}" srcOrd="3" destOrd="0" presId="urn:microsoft.com/office/officeart/2018/2/layout/IconLabelList"/>
    <dgm:cxn modelId="{195F7920-81D7-45C6-A30E-268AC59C7A7D}" type="presParOf" srcId="{3C804DFC-B7A8-4458-85B5-2AA7EA6D587C}" destId="{90853B4D-CDB1-4DC2-94BC-CA47DE4C7F59}" srcOrd="4" destOrd="0" presId="urn:microsoft.com/office/officeart/2018/2/layout/IconLabelList"/>
    <dgm:cxn modelId="{B4AEFED3-7340-4F4A-996E-E34654B5D9F3}" type="presParOf" srcId="{90853B4D-CDB1-4DC2-94BC-CA47DE4C7F59}" destId="{B6D25A00-BE33-4D41-8411-EC5AA1381E8B}" srcOrd="0" destOrd="0" presId="urn:microsoft.com/office/officeart/2018/2/layout/IconLabelList"/>
    <dgm:cxn modelId="{B3DD472A-B41D-4AB5-896B-9BDA5A33F9E8}" type="presParOf" srcId="{90853B4D-CDB1-4DC2-94BC-CA47DE4C7F59}" destId="{685D4794-0088-4505-8AD9-6F27C039BBD2}" srcOrd="1" destOrd="0" presId="urn:microsoft.com/office/officeart/2018/2/layout/IconLabelList"/>
    <dgm:cxn modelId="{0F280DD6-121E-447F-B74E-AFE285943377}" type="presParOf" srcId="{90853B4D-CDB1-4DC2-94BC-CA47DE4C7F59}" destId="{2937A816-38C4-44E5-9927-C38452BC96C7}" srcOrd="2" destOrd="0" presId="urn:microsoft.com/office/officeart/2018/2/layout/IconLabelList"/>
    <dgm:cxn modelId="{C57CE7EC-66BF-4B0E-934C-00C798F11BB7}" type="presParOf" srcId="{3C804DFC-B7A8-4458-85B5-2AA7EA6D587C}" destId="{0A482450-87EF-4E4E-9E30-DF695EE1FAD0}" srcOrd="5" destOrd="0" presId="urn:microsoft.com/office/officeart/2018/2/layout/IconLabelList"/>
    <dgm:cxn modelId="{0F4AE142-9CAB-4908-AAB1-42F0A21F93F2}" type="presParOf" srcId="{3C804DFC-B7A8-4458-85B5-2AA7EA6D587C}" destId="{D6F371C5-1AC2-4B34-A4F6-1323C8B12DCE}" srcOrd="6" destOrd="0" presId="urn:microsoft.com/office/officeart/2018/2/layout/IconLabelList"/>
    <dgm:cxn modelId="{7D0BF374-4687-48C9-8088-B10AE524502B}" type="presParOf" srcId="{D6F371C5-1AC2-4B34-A4F6-1323C8B12DCE}" destId="{E88FB66B-C6B4-41AD-B1B8-E0D08FB06AB6}" srcOrd="0" destOrd="0" presId="urn:microsoft.com/office/officeart/2018/2/layout/IconLabelList"/>
    <dgm:cxn modelId="{3449F7E5-A411-451E-B8F4-C688CAD3B3FA}" type="presParOf" srcId="{D6F371C5-1AC2-4B34-A4F6-1323C8B12DCE}" destId="{7736187F-F736-4F94-BBAA-6CEF1E35ABFC}" srcOrd="1" destOrd="0" presId="urn:microsoft.com/office/officeart/2018/2/layout/IconLabelList"/>
    <dgm:cxn modelId="{7222E329-7CA6-4D41-A6D2-D236116FA45B}" type="presParOf" srcId="{D6F371C5-1AC2-4B34-A4F6-1323C8B12DCE}" destId="{BB4CD90B-826D-4049-A443-7728D7953B7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BDA093-2A27-4EBA-A063-5372E887A663}">
      <dsp:nvSpPr>
        <dsp:cNvPr id="0" name=""/>
        <dsp:cNvSpPr/>
      </dsp:nvSpPr>
      <dsp:spPr>
        <a:xfrm>
          <a:off x="1227618" y="1435453"/>
          <a:ext cx="1102275" cy="11022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315022-4CFF-4E79-80A0-3B3ACDB18B04}">
      <dsp:nvSpPr>
        <dsp:cNvPr id="0" name=""/>
        <dsp:cNvSpPr/>
      </dsp:nvSpPr>
      <dsp:spPr>
        <a:xfrm>
          <a:off x="554006" y="2859488"/>
          <a:ext cx="2449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latin typeface="Roboto Medium" panose="02000000000000000000" pitchFamily="2" charset="0"/>
              <a:ea typeface="Roboto Medium" panose="02000000000000000000" pitchFamily="2" charset="0"/>
            </a:rPr>
            <a:t>Design for </a:t>
          </a:r>
          <a:r>
            <a:rPr lang="en-GB" sz="2300" b="1" i="0" kern="1200">
              <a:latin typeface="Roboto Black" panose="02000000000000000000" pitchFamily="2" charset="0"/>
              <a:ea typeface="Roboto Black" panose="02000000000000000000" pitchFamily="2" charset="0"/>
            </a:rPr>
            <a:t>control</a:t>
          </a:r>
          <a:r>
            <a:rPr lang="en-GB" sz="2300" kern="1200">
              <a:latin typeface="Roboto Medium" panose="02000000000000000000" pitchFamily="2" charset="0"/>
              <a:ea typeface="Roboto Medium" panose="02000000000000000000" pitchFamily="2" charset="0"/>
            </a:rPr>
            <a:t>, </a:t>
          </a:r>
          <a:r>
            <a:rPr lang="en-GB" sz="2300" b="1" i="0" kern="1200">
              <a:latin typeface="Roboto Black" panose="02000000000000000000" pitchFamily="2" charset="0"/>
              <a:ea typeface="Roboto Black" panose="02000000000000000000" pitchFamily="2" charset="0"/>
            </a:rPr>
            <a:t>not</a:t>
          </a:r>
          <a:r>
            <a:rPr lang="en-GB" sz="2300" kern="1200">
              <a:latin typeface="Roboto Medium" panose="02000000000000000000" pitchFamily="2" charset="0"/>
              <a:ea typeface="Roboto Medium" panose="02000000000000000000" pitchFamily="2" charset="0"/>
            </a:rPr>
            <a:t> for </a:t>
          </a:r>
          <a:r>
            <a:rPr lang="en-GB" sz="2300" b="1" i="0" kern="1200">
              <a:latin typeface="Roboto Black" panose="02000000000000000000" pitchFamily="2" charset="0"/>
              <a:ea typeface="Roboto Black" panose="02000000000000000000" pitchFamily="2" charset="0"/>
            </a:rPr>
            <a:t>speed</a:t>
          </a:r>
          <a:endParaRPr lang="en-US" sz="2300" b="1" i="0" kern="1200">
            <a:latin typeface="Roboto Black" panose="02000000000000000000" pitchFamily="2" charset="0"/>
            <a:ea typeface="Roboto Black" panose="02000000000000000000" pitchFamily="2" charset="0"/>
          </a:endParaRPr>
        </a:p>
      </dsp:txBody>
      <dsp:txXfrm>
        <a:off x="554006" y="2859488"/>
        <a:ext cx="2449500" cy="720000"/>
      </dsp:txXfrm>
    </dsp:sp>
    <dsp:sp modelId="{B01A2E71-DD95-4E0D-86EF-EAA0CE3140BA}">
      <dsp:nvSpPr>
        <dsp:cNvPr id="0" name=""/>
        <dsp:cNvSpPr/>
      </dsp:nvSpPr>
      <dsp:spPr>
        <a:xfrm>
          <a:off x="4105781" y="1435453"/>
          <a:ext cx="1102275" cy="11022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512B31-C0A8-4BA7-935F-ED7FABD9E28F}">
      <dsp:nvSpPr>
        <dsp:cNvPr id="0" name=""/>
        <dsp:cNvSpPr/>
      </dsp:nvSpPr>
      <dsp:spPr>
        <a:xfrm>
          <a:off x="3432168" y="2859488"/>
          <a:ext cx="2449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i="0" kern="1200">
              <a:latin typeface="Roboto Black" panose="02000000000000000000" pitchFamily="2" charset="0"/>
              <a:ea typeface="Roboto Black" panose="02000000000000000000" pitchFamily="2" charset="0"/>
            </a:rPr>
            <a:t>Version</a:t>
          </a:r>
          <a:r>
            <a:rPr lang="en-GB" sz="2300" b="0" i="0" kern="1200">
              <a:latin typeface="Roboto Medium" panose="02000000000000000000" pitchFamily="2" charset="0"/>
              <a:ea typeface="Roboto Medium" panose="02000000000000000000" pitchFamily="2" charset="0"/>
            </a:rPr>
            <a:t> and </a:t>
          </a:r>
          <a:r>
            <a:rPr lang="en-GB" sz="2300" b="1" i="0" kern="1200">
              <a:latin typeface="Roboto Black" panose="02000000000000000000" pitchFamily="2" charset="0"/>
              <a:ea typeface="Roboto Black" panose="02000000000000000000" pitchFamily="2" charset="0"/>
            </a:rPr>
            <a:t>verify</a:t>
          </a:r>
          <a:r>
            <a:rPr lang="en-GB" sz="2300" b="0" i="0" kern="1200">
              <a:latin typeface="Roboto Medium" panose="02000000000000000000" pitchFamily="2" charset="0"/>
              <a:ea typeface="Roboto Medium" panose="02000000000000000000" pitchFamily="2" charset="0"/>
            </a:rPr>
            <a:t> everything.</a:t>
          </a:r>
          <a:endParaRPr lang="en-US" sz="2300" b="0" i="0" kern="1200">
            <a:latin typeface="Roboto Medium" panose="02000000000000000000" pitchFamily="2" charset="0"/>
            <a:ea typeface="Roboto Medium" panose="02000000000000000000" pitchFamily="2" charset="0"/>
          </a:endParaRPr>
        </a:p>
      </dsp:txBody>
      <dsp:txXfrm>
        <a:off x="3432168" y="2859488"/>
        <a:ext cx="2449500" cy="720000"/>
      </dsp:txXfrm>
    </dsp:sp>
    <dsp:sp modelId="{B6D25A00-BE33-4D41-8411-EC5AA1381E8B}">
      <dsp:nvSpPr>
        <dsp:cNvPr id="0" name=""/>
        <dsp:cNvSpPr/>
      </dsp:nvSpPr>
      <dsp:spPr>
        <a:xfrm>
          <a:off x="6983943" y="1435453"/>
          <a:ext cx="1102275" cy="11022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37A816-38C4-44E5-9927-C38452BC96C7}">
      <dsp:nvSpPr>
        <dsp:cNvPr id="0" name=""/>
        <dsp:cNvSpPr/>
      </dsp:nvSpPr>
      <dsp:spPr>
        <a:xfrm>
          <a:off x="6310331" y="2859488"/>
          <a:ext cx="2449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i="0" kern="1200">
              <a:latin typeface="Roboto Black" panose="02000000000000000000" pitchFamily="2" charset="0"/>
              <a:ea typeface="Roboto Black" panose="02000000000000000000" pitchFamily="2" charset="0"/>
            </a:rPr>
            <a:t>Detect early</a:t>
          </a:r>
          <a:r>
            <a:rPr lang="en-GB" sz="2300" b="0" i="0" kern="1200">
              <a:latin typeface="Roboto Medium" panose="02000000000000000000" pitchFamily="2" charset="0"/>
              <a:ea typeface="Roboto Medium" panose="02000000000000000000" pitchFamily="2" charset="0"/>
            </a:rPr>
            <a:t>, recover fast.</a:t>
          </a:r>
          <a:endParaRPr lang="en-US" sz="2300" b="0" i="0" kern="1200">
            <a:latin typeface="Roboto Medium" panose="02000000000000000000" pitchFamily="2" charset="0"/>
            <a:ea typeface="Roboto Medium" panose="02000000000000000000" pitchFamily="2" charset="0"/>
          </a:endParaRPr>
        </a:p>
      </dsp:txBody>
      <dsp:txXfrm>
        <a:off x="6310331" y="2859488"/>
        <a:ext cx="2449500" cy="720000"/>
      </dsp:txXfrm>
    </dsp:sp>
    <dsp:sp modelId="{E88FB66B-C6B4-41AD-B1B8-E0D08FB06AB6}">
      <dsp:nvSpPr>
        <dsp:cNvPr id="0" name=""/>
        <dsp:cNvSpPr/>
      </dsp:nvSpPr>
      <dsp:spPr>
        <a:xfrm>
          <a:off x="9862106" y="1435453"/>
          <a:ext cx="1102275" cy="11022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4CD90B-826D-4049-A443-7728D7953B72}">
      <dsp:nvSpPr>
        <dsp:cNvPr id="0" name=""/>
        <dsp:cNvSpPr/>
      </dsp:nvSpPr>
      <dsp:spPr>
        <a:xfrm>
          <a:off x="9188493" y="2859488"/>
          <a:ext cx="2449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0" i="0" kern="1200">
              <a:latin typeface="Roboto Medium" panose="02000000000000000000" pitchFamily="2" charset="0"/>
              <a:ea typeface="Roboto Medium" panose="02000000000000000000" pitchFamily="2" charset="0"/>
            </a:rPr>
            <a:t>Build systems that </a:t>
          </a:r>
          <a:r>
            <a:rPr lang="en-GB" sz="2300" b="1" i="0" kern="1200">
              <a:latin typeface="Roboto Black" panose="02000000000000000000" pitchFamily="2" charset="0"/>
              <a:ea typeface="Roboto Black" panose="02000000000000000000" pitchFamily="2" charset="0"/>
            </a:rPr>
            <a:t>remember</a:t>
          </a:r>
          <a:r>
            <a:rPr lang="en-GB" sz="2300" b="0" i="0" kern="1200">
              <a:latin typeface="Roboto Medium" panose="02000000000000000000" pitchFamily="2" charset="0"/>
              <a:ea typeface="Roboto Medium" panose="02000000000000000000" pitchFamily="2" charset="0"/>
            </a:rPr>
            <a:t>.</a:t>
          </a:r>
          <a:endParaRPr lang="en-US" sz="2300" b="0" i="0" kern="1200">
            <a:latin typeface="Roboto Medium" panose="02000000000000000000" pitchFamily="2" charset="0"/>
            <a:ea typeface="Roboto Medium" panose="02000000000000000000" pitchFamily="2" charset="0"/>
          </a:endParaRPr>
        </a:p>
      </dsp:txBody>
      <dsp:txXfrm>
        <a:off x="9188493" y="2859488"/>
        <a:ext cx="2449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A6499-1D9C-F34F-BAAD-040F262C780A}" type="datetimeFigureOut">
              <a:rPr lang="en-DE" smtClean="0"/>
              <a:t>15.10.25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2C9D24-7AB6-E449-AAEC-935FF8AA087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03586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🟢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C9D24-7AB6-E449-AAEC-935FF8AA087C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256575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BB5CF-672F-C655-4FE1-B7D1E37DA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4E3BFE-2D51-B4C7-7390-CBC854D5A7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961D42-5150-2D54-00E4-E0DAD5FD6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🟣</a:t>
            </a:r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EAE5E-B42E-2846-5242-31D878155D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C9D24-7AB6-E449-AAEC-935FF8AA087C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79894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A5953-D855-AA82-C831-E1C3DD13A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09A4F0-47DC-0B29-F4B9-E7BC589D1D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AAC536-17C5-D5D8-9BFF-DE1E1E1373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🟣</a:t>
            </a:r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571EF-4894-32F8-3147-0583D82924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C9D24-7AB6-E449-AAEC-935FF8AA087C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351820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🟣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C9D24-7AB6-E449-AAEC-935FF8AA087C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96170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4A7DA-9D2E-8535-76DF-D87FD8FC0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17900-BEE1-08F3-6D4B-D27ADAD2F5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ECA0B8-83D2-4F65-AAA4-061A1A4275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🟢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D4D664-901F-6F9E-3736-8D35531648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C9D24-7AB6-E449-AAEC-935FF8AA087C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54946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F5B6E-2D52-EE4F-94C0-0DE96F2ED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292B0B-865B-9705-A44A-0307E4D463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CEF2FF-776F-9425-FDFC-9F6FCE455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🟢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9FD8DC-4824-1430-1876-3B369CA9AC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C9D24-7AB6-E449-AAEC-935FF8AA087C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242077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E06BD-6D60-4366-869F-704F2FF63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EFF1AA-8D62-2763-C478-03232B749A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5B2617-9857-5F90-172D-0F02314099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🟢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3CACA1-6A46-EA24-E3F4-DCEF599A63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C9D24-7AB6-E449-AAEC-935FF8AA087C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817464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AF79C-70F1-D0A8-C3D6-B7633095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CB9E5C-22AF-01DE-2782-BF5E71F298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C94484-EC5F-FD29-4BEA-08D2BE725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🟣</a:t>
            </a:r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8E534-C082-C8BB-9A79-AD008C4312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C9D24-7AB6-E449-AAEC-935FF8AA087C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08406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🟢</a:t>
            </a:r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C9D24-7AB6-E449-AAEC-935FF8AA087C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61450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A6220-F120-1A26-3195-EC4A2929C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D63C4E-7921-805F-4347-3D2B2DE21B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5929ED-6807-9DEF-FAF1-FB8804C08E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🟢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583D8-6DDB-30E9-7B67-13F24F211A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C9D24-7AB6-E449-AAEC-935FF8AA087C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7641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8E52B-2422-EB4A-F464-C9236FA0D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F52CB4-C778-42BB-F37F-1B08775A8A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97F259-5186-6AD2-3F3E-5AC254AC9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🟣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C2AD5-2BCF-1EFD-3E89-DA36BAB31E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C9D24-7AB6-E449-AAEC-935FF8AA087C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37094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00E8F-35EB-39DB-8BE3-62AD2B6C5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81C234-611F-4594-D9B9-80075AAE04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4BE0C5-681C-6FCB-72EC-B86FF40B8B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🟢 → 🟣</a:t>
            </a:r>
            <a:endParaRPr lang="en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591C5C-3691-47DC-1544-7E16BFC686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C9D24-7AB6-E449-AAEC-935FF8AA087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24586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CB848-F73D-0610-FB7D-77BA4DBE0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C7113A-6AD8-9A9D-F991-FC02B67362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2E2CFF-5AA9-9D7F-38B4-CCF02A0EAA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🟣</a:t>
            </a:r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C6ED6-696F-02FA-AB13-E38E880265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C9D24-7AB6-E449-AAEC-935FF8AA087C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3993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984F4-349A-A49E-6C9C-739D3F278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38A2EC-5E07-12F9-D9AE-6CB57B67BA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86E300-8A35-BE22-76AC-615DC0360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🟣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A6D62-753B-A887-6CBC-A1226DFF1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C9D24-7AB6-E449-AAEC-935FF8AA087C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2107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A38C3-1E1D-0970-B9A2-A6B2AFEC3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55F492-51EA-8FE6-15AC-1D745F53B0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82F9E9-55D1-139E-B155-2C88D7C04C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🟢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33A5F-048A-B972-A002-9DB8B0F1A3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C9D24-7AB6-E449-AAEC-935FF8AA087C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98011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C4F21-563E-2FEF-8783-8A2356C24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7790A6-2472-8147-BF8D-86CD6612F8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F360BB-A3FF-E752-3A7F-D311E3E630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🟢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EDE9C-8B2E-C47F-4BC4-3ABB2F8887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C9D24-7AB6-E449-AAEC-935FF8AA087C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37591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8FB46-D469-2B1E-5851-C361A08FD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A125CE-D2CC-8322-5482-06F3D8D6F5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7038F7-E1B8-2940-3D92-F25269A5DD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🟢</a:t>
            </a:r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8DF78-2428-D275-D09A-79E47926D3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C9D24-7AB6-E449-AAEC-935FF8AA087C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2265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7063F-A481-BC03-AC88-B0E671758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E35FE7-FD07-BEE0-AE60-054C33E1C4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7F1115-1574-BBA1-B244-0647DC9509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🟢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7D720-3246-8064-AD87-68A511931A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C9D24-7AB6-E449-AAEC-935FF8AA087C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62304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42D9B-8AB2-5F5C-9C68-1FFD30CF7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474181-D933-8EAA-CC1E-3689CBCD8F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A376C0-604D-37A2-9557-0802E2FC6F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🟣</a:t>
            </a:r>
            <a:endParaRPr lang="en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802D1-AB6E-5A9A-1916-0156918628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C9D24-7AB6-E449-AAEC-935FF8AA087C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645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C6CE0-AD67-95A1-AD9C-FDA9BB8072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3BCB9A-EC0E-597A-A11E-6C8B9AD585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7DABC3-503D-A87A-D4CB-4312BE2CB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7572C-61B8-C94D-9373-6926EC8C0084}" type="datetimeFigureOut">
              <a:rPr lang="en-DE" smtClean="0"/>
              <a:t>15.10.25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1F93E-D298-79FB-BBFB-8F685D049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73787"/>
            <a:ext cx="4114800" cy="365125"/>
          </a:xfrm>
        </p:spPr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0ADCD-CC9A-C3A2-B7BD-B9AF318DA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1E740-C21C-4447-A1CA-A5FE576D5E3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59071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847DC-B8D5-1330-2290-6CAEA1FF7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B3B069-5CA0-9A91-27B1-54182CB87F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B265B-A21E-46E9-68C0-D8B209760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7572C-61B8-C94D-9373-6926EC8C0084}" type="datetimeFigureOut">
              <a:rPr lang="en-DE" smtClean="0"/>
              <a:t>15.10.25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6B95E-6830-1F84-E1AB-7F2B56060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B1A7A-2DF7-99D4-0AC9-7B76AA685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1E740-C21C-4447-A1CA-A5FE576D5E3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3580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7B8C71-976A-D071-BD4E-048A9AEFA0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734A52-FD38-1DF0-258C-97E18D7F7D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C244F2-6757-129C-18CC-A77B4FFF4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7572C-61B8-C94D-9373-6926EC8C0084}" type="datetimeFigureOut">
              <a:rPr lang="en-DE" smtClean="0"/>
              <a:t>15.10.25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1D5357-78ED-4A69-5E41-D6BEB618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7A4F2-B69F-72AE-C0D2-6776E22E6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1E740-C21C-4447-A1CA-A5FE576D5E3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3105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38E6F-9AFD-450B-8FC3-775B02183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02D34-7B1C-237C-BC5F-5B6EE9A17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FD2DE-9CCE-627D-38A1-425114903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7572C-61B8-C94D-9373-6926EC8C0084}" type="datetimeFigureOut">
              <a:rPr lang="en-DE" smtClean="0"/>
              <a:t>15.10.25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5218B-C266-44E1-79A4-3AEDE9B52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38907-9DBB-0461-910E-66867B77A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1E740-C21C-4447-A1CA-A5FE576D5E3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51412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48D9B-03B0-543C-8E58-E45753248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F36A6-3F38-67A3-BB03-9EA39E2B2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D93D9-6246-9CF0-289C-CB04B3827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7572C-61B8-C94D-9373-6926EC8C0084}" type="datetimeFigureOut">
              <a:rPr lang="en-DE" smtClean="0"/>
              <a:t>15.10.25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FE856-3CD4-DFFC-B347-D068BB5DA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6E1D5-ABB8-3B4A-1CCB-E6F6406E6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1E740-C21C-4447-A1CA-A5FE576D5E3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48430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DDF0A-762C-21AC-95B2-C1E7F5BF2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503F5-75A3-ABD1-C5A0-0D0EF5B53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FE3A8D-1C11-C489-0BCC-4BDF2DE0F2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337C3B-6A54-E9A8-86C0-4246DAB0C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7572C-61B8-C94D-9373-6926EC8C0084}" type="datetimeFigureOut">
              <a:rPr lang="en-DE" smtClean="0"/>
              <a:t>15.10.25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CA3E6B-3E18-A0BC-D1B8-CC03F93BB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B92979-C174-0C57-CD03-0D6F2CA73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1E740-C21C-4447-A1CA-A5FE576D5E3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48277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0C0EB-0F0D-9C3B-510E-BF0281892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32F1B-FEB6-C66A-E50C-C0F7100938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FD6F2D-E81F-E7EE-A2BC-5E17363B8C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76EFAE-BADB-D943-7923-F6CABBE524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C32515-CED5-3E80-E257-152A40D3FB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9DD853-E115-D28F-530B-67C092021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7572C-61B8-C94D-9373-6926EC8C0084}" type="datetimeFigureOut">
              <a:rPr lang="en-DE" smtClean="0"/>
              <a:t>15.10.25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E2799-6AEC-0BAA-1438-31DA518F7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96C6D2-657C-6871-841F-DED541664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1E740-C21C-4447-A1CA-A5FE576D5E3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7185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DD96F-65AA-0C75-7FD1-BCFA92B5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A6FED-3969-3B33-8570-8239FED56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7572C-61B8-C94D-9373-6926EC8C0084}" type="datetimeFigureOut">
              <a:rPr lang="en-DE" smtClean="0"/>
              <a:t>15.10.25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9208B2-5883-3856-6699-F5F7E9939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EDC74-F3B2-DEFD-AA4D-82A7B7226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1E740-C21C-4447-A1CA-A5FE576D5E3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8459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72120F-D475-591A-E2E9-B2AF018C3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7572C-61B8-C94D-9373-6926EC8C0084}" type="datetimeFigureOut">
              <a:rPr lang="en-DE" smtClean="0"/>
              <a:t>15.10.25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37CED6-BABF-CD91-9845-11FE65533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642D9-C0A1-C02C-9222-31CBD6844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1E740-C21C-4447-A1CA-A5FE576D5E3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9452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5535-594B-E80E-492A-6FA681D3B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15523-7655-DBBE-E5F8-6614C59A2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05374-B72B-47C8-B784-2E6DE8830D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F6F398-93DC-502E-F568-E0D3910CE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7572C-61B8-C94D-9373-6926EC8C0084}" type="datetimeFigureOut">
              <a:rPr lang="en-DE" smtClean="0"/>
              <a:t>15.10.25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C0B9C3-54A1-3188-47D1-9E4F8C00E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E86E6-F629-EB33-A020-8E873EC98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1E740-C21C-4447-A1CA-A5FE576D5E3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36286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1CB98-0309-3985-396F-C6805DAD9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3F2F50-2D5E-37C6-DD3D-AE9E71C90B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315035-CAB5-2CD8-6EF1-85AAAB5DAE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751DB7-0D95-0B88-9301-D9138243A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7572C-61B8-C94D-9373-6926EC8C0084}" type="datetimeFigureOut">
              <a:rPr lang="en-DE" smtClean="0"/>
              <a:t>15.10.25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6C72D6-B4C7-8873-0F5D-2D28AFEE0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D29B1-7E6F-C17D-FCAB-527738A53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1E740-C21C-4447-A1CA-A5FE576D5E3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39899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01FDFA-F1DE-1D0D-16D8-55A58212E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03A20-3D4C-43F6-B940-BBAF0CB51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A710B-4EE0-789A-A39D-D11692732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57572C-61B8-C94D-9373-6926EC8C0084}" type="datetimeFigureOut">
              <a:rPr lang="en-DE" smtClean="0"/>
              <a:t>15.10.25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CBB56-B212-98EB-5FD2-18B2397912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0AC89-ED2B-6B4B-4A82-00340D2193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21E740-C21C-4447-A1CA-A5FE576D5E3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3454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55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4.svg"/><Relationship Id="rId4" Type="http://schemas.openxmlformats.org/officeDocument/2006/relationships/image" Target="../media/image56.svg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5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52.svg"/><Relationship Id="rId4" Type="http://schemas.openxmlformats.org/officeDocument/2006/relationships/image" Target="../media/image56.svg"/><Relationship Id="rId9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10.svg"/><Relationship Id="rId3" Type="http://schemas.openxmlformats.org/officeDocument/2006/relationships/image" Target="../media/image61.png"/><Relationship Id="rId7" Type="http://schemas.openxmlformats.org/officeDocument/2006/relationships/image" Target="../media/image65.sv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svg"/><Relationship Id="rId5" Type="http://schemas.openxmlformats.org/officeDocument/2006/relationships/image" Target="../media/image63.sv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15.svg"/><Relationship Id="rId4" Type="http://schemas.openxmlformats.org/officeDocument/2006/relationships/image" Target="../media/image70.pn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svg"/><Relationship Id="rId18" Type="http://schemas.openxmlformats.org/officeDocument/2006/relationships/image" Target="../media/image85.svg"/><Relationship Id="rId26" Type="http://schemas.openxmlformats.org/officeDocument/2006/relationships/image" Target="../media/image91.svg"/><Relationship Id="rId3" Type="http://schemas.openxmlformats.org/officeDocument/2006/relationships/image" Target="../media/image18.png"/><Relationship Id="rId21" Type="http://schemas.openxmlformats.org/officeDocument/2006/relationships/image" Target="../media/image86.png"/><Relationship Id="rId7" Type="http://schemas.openxmlformats.org/officeDocument/2006/relationships/image" Target="../media/image74.sv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5" Type="http://schemas.openxmlformats.org/officeDocument/2006/relationships/image" Target="../media/image9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83.png"/><Relationship Id="rId20" Type="http://schemas.openxmlformats.org/officeDocument/2006/relationships/image" Target="../media/image1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svg"/><Relationship Id="rId24" Type="http://schemas.openxmlformats.org/officeDocument/2006/relationships/image" Target="../media/image89.svg"/><Relationship Id="rId5" Type="http://schemas.openxmlformats.org/officeDocument/2006/relationships/image" Target="../media/image72.svg"/><Relationship Id="rId15" Type="http://schemas.openxmlformats.org/officeDocument/2006/relationships/image" Target="../media/image82.svg"/><Relationship Id="rId23" Type="http://schemas.openxmlformats.org/officeDocument/2006/relationships/image" Target="../media/image88.png"/><Relationship Id="rId28" Type="http://schemas.openxmlformats.org/officeDocument/2006/relationships/image" Target="../media/image93.svg"/><Relationship Id="rId10" Type="http://schemas.openxmlformats.org/officeDocument/2006/relationships/image" Target="../media/image77.png"/><Relationship Id="rId19" Type="http://schemas.openxmlformats.org/officeDocument/2006/relationships/image" Target="../media/image9.png"/><Relationship Id="rId4" Type="http://schemas.openxmlformats.org/officeDocument/2006/relationships/image" Target="../media/image71.png"/><Relationship Id="rId9" Type="http://schemas.openxmlformats.org/officeDocument/2006/relationships/image" Target="../media/image76.svg"/><Relationship Id="rId14" Type="http://schemas.openxmlformats.org/officeDocument/2006/relationships/image" Target="../media/image81.png"/><Relationship Id="rId22" Type="http://schemas.openxmlformats.org/officeDocument/2006/relationships/image" Target="../media/image87.svg"/><Relationship Id="rId27" Type="http://schemas.openxmlformats.org/officeDocument/2006/relationships/image" Target="../media/image92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1.svg"/><Relationship Id="rId18" Type="http://schemas.openxmlformats.org/officeDocument/2006/relationships/image" Target="../media/image106.png"/><Relationship Id="rId26" Type="http://schemas.openxmlformats.org/officeDocument/2006/relationships/image" Target="../media/image114.png"/><Relationship Id="rId3" Type="http://schemas.openxmlformats.org/officeDocument/2006/relationships/image" Target="../media/image18.png"/><Relationship Id="rId21" Type="http://schemas.openxmlformats.org/officeDocument/2006/relationships/image" Target="../media/image109.svg"/><Relationship Id="rId7" Type="http://schemas.openxmlformats.org/officeDocument/2006/relationships/image" Target="../media/image95.svg"/><Relationship Id="rId12" Type="http://schemas.openxmlformats.org/officeDocument/2006/relationships/image" Target="../media/image100.png"/><Relationship Id="rId17" Type="http://schemas.openxmlformats.org/officeDocument/2006/relationships/image" Target="../media/image105.svg"/><Relationship Id="rId25" Type="http://schemas.openxmlformats.org/officeDocument/2006/relationships/image" Target="../media/image113.svg"/><Relationship Id="rId33" Type="http://schemas.openxmlformats.org/officeDocument/2006/relationships/image" Target="../media/image119.sv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04.png"/><Relationship Id="rId20" Type="http://schemas.openxmlformats.org/officeDocument/2006/relationships/image" Target="../media/image108.png"/><Relationship Id="rId29" Type="http://schemas.openxmlformats.org/officeDocument/2006/relationships/image" Target="../media/image3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svg"/><Relationship Id="rId24" Type="http://schemas.openxmlformats.org/officeDocument/2006/relationships/image" Target="../media/image112.png"/><Relationship Id="rId32" Type="http://schemas.openxmlformats.org/officeDocument/2006/relationships/image" Target="../media/image118.png"/><Relationship Id="rId5" Type="http://schemas.openxmlformats.org/officeDocument/2006/relationships/image" Target="../media/image10.svg"/><Relationship Id="rId15" Type="http://schemas.openxmlformats.org/officeDocument/2006/relationships/image" Target="../media/image103.svg"/><Relationship Id="rId23" Type="http://schemas.openxmlformats.org/officeDocument/2006/relationships/image" Target="../media/image111.svg"/><Relationship Id="rId28" Type="http://schemas.openxmlformats.org/officeDocument/2006/relationships/image" Target="../media/image34.png"/><Relationship Id="rId10" Type="http://schemas.openxmlformats.org/officeDocument/2006/relationships/image" Target="../media/image98.png"/><Relationship Id="rId19" Type="http://schemas.openxmlformats.org/officeDocument/2006/relationships/image" Target="../media/image107.svg"/><Relationship Id="rId31" Type="http://schemas.openxmlformats.org/officeDocument/2006/relationships/image" Target="../media/image117.svg"/><Relationship Id="rId4" Type="http://schemas.openxmlformats.org/officeDocument/2006/relationships/image" Target="../media/image9.png"/><Relationship Id="rId9" Type="http://schemas.openxmlformats.org/officeDocument/2006/relationships/image" Target="../media/image97.svg"/><Relationship Id="rId14" Type="http://schemas.openxmlformats.org/officeDocument/2006/relationships/image" Target="../media/image102.png"/><Relationship Id="rId22" Type="http://schemas.openxmlformats.org/officeDocument/2006/relationships/image" Target="../media/image110.png"/><Relationship Id="rId27" Type="http://schemas.openxmlformats.org/officeDocument/2006/relationships/image" Target="../media/image115.svg"/><Relationship Id="rId30" Type="http://schemas.openxmlformats.org/officeDocument/2006/relationships/image" Target="../media/image116.png"/><Relationship Id="rId8" Type="http://schemas.openxmlformats.org/officeDocument/2006/relationships/image" Target="../media/image9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sv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9.png"/><Relationship Id="rId3" Type="http://schemas.openxmlformats.org/officeDocument/2006/relationships/image" Target="../media/image120.png"/><Relationship Id="rId7" Type="http://schemas.openxmlformats.org/officeDocument/2006/relationships/diagramLayout" Target="../diagrams/layout1.xml"/><Relationship Id="rId12" Type="http://schemas.openxmlformats.org/officeDocument/2006/relationships/image" Target="../media/image132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image" Target="../media/image131.png"/><Relationship Id="rId5" Type="http://schemas.openxmlformats.org/officeDocument/2006/relationships/image" Target="../media/image122.png"/><Relationship Id="rId10" Type="http://schemas.microsoft.com/office/2007/relationships/diagramDrawing" Target="../diagrams/drawing1.xml"/><Relationship Id="rId4" Type="http://schemas.openxmlformats.org/officeDocument/2006/relationships/image" Target="../media/image121.svg"/><Relationship Id="rId9" Type="http://schemas.openxmlformats.org/officeDocument/2006/relationships/diagramColors" Target="../diagrams/colors1.xml"/><Relationship Id="rId14" Type="http://schemas.openxmlformats.org/officeDocument/2006/relationships/image" Target="../media/image1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trivy.dev/" TargetMode="External"/><Relationship Id="rId13" Type="http://schemas.openxmlformats.org/officeDocument/2006/relationships/image" Target="../media/image10.svg"/><Relationship Id="rId3" Type="http://schemas.openxmlformats.org/officeDocument/2006/relationships/image" Target="../media/image18.png"/><Relationship Id="rId7" Type="http://schemas.openxmlformats.org/officeDocument/2006/relationships/hyperlink" Target="https://developer.hashicorp.com/terraform" TargetMode="External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gistry.terraform.io/providers/LeaseWeb/leaseweb/" TargetMode="External"/><Relationship Id="rId11" Type="http://schemas.openxmlformats.org/officeDocument/2006/relationships/hyperlink" Target="https://www.checkov.io/" TargetMode="External"/><Relationship Id="rId5" Type="http://schemas.openxmlformats.org/officeDocument/2006/relationships/hyperlink" Target="https://registry.terraform.io/namespaces/cloudeteer" TargetMode="External"/><Relationship Id="rId10" Type="http://schemas.openxmlformats.org/officeDocument/2006/relationships/hyperlink" Target="https://www.conftest.dev/" TargetMode="External"/><Relationship Id="rId4" Type="http://schemas.openxmlformats.org/officeDocument/2006/relationships/hyperlink" Target="https://engineering.cloudeteer.de/" TargetMode="External"/><Relationship Id="rId9" Type="http://schemas.openxmlformats.org/officeDocument/2006/relationships/hyperlink" Target="https://github.com/terraform-linters/tflint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svg"/><Relationship Id="rId3" Type="http://schemas.openxmlformats.org/officeDocument/2006/relationships/image" Target="../media/image133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3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sv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6.sv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4.svg"/><Relationship Id="rId5" Type="http://schemas.openxmlformats.org/officeDocument/2006/relationships/image" Target="../media/image20.svg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7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0.svg"/><Relationship Id="rId10" Type="http://schemas.openxmlformats.org/officeDocument/2006/relationships/image" Target="../media/image16.png"/><Relationship Id="rId4" Type="http://schemas.openxmlformats.org/officeDocument/2006/relationships/image" Target="../media/image9.png"/><Relationship Id="rId9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18" Type="http://schemas.openxmlformats.org/officeDocument/2006/relationships/image" Target="../media/image42.png"/><Relationship Id="rId3" Type="http://schemas.openxmlformats.org/officeDocument/2006/relationships/image" Target="../media/image18.png"/><Relationship Id="rId21" Type="http://schemas.openxmlformats.org/officeDocument/2006/relationships/image" Target="../media/image45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41.svg"/><Relationship Id="rId25" Type="http://schemas.openxmlformats.org/officeDocument/2006/relationships/image" Target="../media/image10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24" Type="http://schemas.openxmlformats.org/officeDocument/2006/relationships/image" Target="../media/image9.png"/><Relationship Id="rId5" Type="http://schemas.openxmlformats.org/officeDocument/2006/relationships/image" Target="../media/image29.svg"/><Relationship Id="rId15" Type="http://schemas.openxmlformats.org/officeDocument/2006/relationships/image" Target="../media/image39.svg"/><Relationship Id="rId23" Type="http://schemas.openxmlformats.org/officeDocument/2006/relationships/image" Target="../media/image47.svg"/><Relationship Id="rId10" Type="http://schemas.openxmlformats.org/officeDocument/2006/relationships/image" Target="../media/image34.png"/><Relationship Id="rId19" Type="http://schemas.openxmlformats.org/officeDocument/2006/relationships/image" Target="../media/image43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4" Type="http://schemas.openxmlformats.org/officeDocument/2006/relationships/image" Target="../media/image38.png"/><Relationship Id="rId22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0.svg"/><Relationship Id="rId10" Type="http://schemas.openxmlformats.org/officeDocument/2006/relationships/image" Target="../media/image53.png"/><Relationship Id="rId4" Type="http://schemas.openxmlformats.org/officeDocument/2006/relationships/image" Target="../media/image49.png"/><Relationship Id="rId9" Type="http://schemas.openxmlformats.org/officeDocument/2006/relationships/image" Target="../media/image5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15.svg"/><Relationship Id="rId4" Type="http://schemas.openxmlformats.org/officeDocument/2006/relationships/image" Target="../media/image54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203D"/>
            </a:gs>
            <a:gs pos="99000">
              <a:srgbClr val="222D57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id mask" descr="preencoded.png">
            <a:extLst>
              <a:ext uri="{FF2B5EF4-FFF2-40B4-BE49-F238E27FC236}">
                <a16:creationId xmlns:a16="http://schemas.microsoft.com/office/drawing/2014/main" id="{568E54F2-54CE-F62B-A3E4-1FC8A6D8B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69" r="769" b="920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FFE5780-201A-3838-6D4D-D921286555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8203D"/>
              </a:gs>
              <a:gs pos="99000">
                <a:srgbClr val="222D57">
                  <a:alpha val="0"/>
                </a:srgbClr>
              </a:gs>
            </a:gsLst>
            <a:lin ang="54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Heading">
            <a:extLst>
              <a:ext uri="{FF2B5EF4-FFF2-40B4-BE49-F238E27FC236}">
                <a16:creationId xmlns:a16="http://schemas.microsoft.com/office/drawing/2014/main" id="{9BF3F910-53E7-7279-FC03-1442775EFA8E}"/>
              </a:ext>
            </a:extLst>
          </p:cNvPr>
          <p:cNvSpPr/>
          <p:nvPr/>
        </p:nvSpPr>
        <p:spPr>
          <a:xfrm>
            <a:off x="1147947" y="2758732"/>
            <a:ext cx="4380983" cy="2205732"/>
          </a:xfrm>
          <a:prstGeom prst="rect">
            <a:avLst/>
          </a:prstGeom>
          <a:noFill/>
          <a:ln/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8640"/>
              </a:lnSpc>
            </a:pPr>
            <a:r>
              <a:rPr lang="en-US" sz="8640" spc="-300">
                <a:solidFill>
                  <a:schemeClr val="bg1"/>
                </a:solidFill>
                <a:latin typeface="Oswald Medium" pitchFamily="2" charset="77"/>
                <a:ea typeface="Furore Regular" pitchFamily="34" charset="-122"/>
                <a:cs typeface="Furore Regular" pitchFamily="34" charset="-120"/>
              </a:rPr>
              <a:t>From Code to Cloud</a:t>
            </a:r>
            <a:endParaRPr lang="en-US" sz="8640" spc="-300">
              <a:solidFill>
                <a:schemeClr val="bg1"/>
              </a:solidFill>
              <a:latin typeface="Oswald Medium" pitchFamily="2" charset="77"/>
            </a:endParaRPr>
          </a:p>
        </p:txBody>
      </p:sp>
      <p:sp>
        <p:nvSpPr>
          <p:cNvPr id="18" name="Subheading">
            <a:extLst>
              <a:ext uri="{FF2B5EF4-FFF2-40B4-BE49-F238E27FC236}">
                <a16:creationId xmlns:a16="http://schemas.microsoft.com/office/drawing/2014/main" id="{AE73F28B-1F16-655C-E78B-6EA7292DBC6D}"/>
              </a:ext>
            </a:extLst>
          </p:cNvPr>
          <p:cNvSpPr/>
          <p:nvPr/>
        </p:nvSpPr>
        <p:spPr>
          <a:xfrm>
            <a:off x="1147947" y="5204345"/>
            <a:ext cx="8615363" cy="28501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30"/>
              </a:lnSpc>
            </a:pPr>
            <a:r>
              <a:rPr lang="en-US" sz="1620">
                <a:solidFill>
                  <a:schemeClr val="bg1">
                    <a:lumMod val="85000"/>
                  </a:schemeClr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Building Resilient Infrastructure with </a:t>
            </a:r>
            <a:r>
              <a:rPr lang="en-US" sz="1620" err="1">
                <a:solidFill>
                  <a:schemeClr val="bg1">
                    <a:lumMod val="85000"/>
                  </a:schemeClr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IaC</a:t>
            </a:r>
            <a:r>
              <a:rPr lang="en-US" sz="1620">
                <a:solidFill>
                  <a:schemeClr val="bg1">
                    <a:lumMod val="85000"/>
                  </a:schemeClr>
                </a:solidFill>
                <a:latin typeface="Roboto Regular" pitchFamily="34" charset="0"/>
                <a:ea typeface="Roboto Regular" pitchFamily="34" charset="-122"/>
                <a:cs typeface="Roboto Regular" pitchFamily="34" charset="-120"/>
              </a:rPr>
              <a:t> and Automated Deployments</a:t>
            </a:r>
            <a:endParaRPr lang="en-US" sz="162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Subheading">
            <a:extLst>
              <a:ext uri="{FF2B5EF4-FFF2-40B4-BE49-F238E27FC236}">
                <a16:creationId xmlns:a16="http://schemas.microsoft.com/office/drawing/2014/main" id="{01BF819D-8279-432C-6A4F-9D55B16F27D8}"/>
              </a:ext>
            </a:extLst>
          </p:cNvPr>
          <p:cNvSpPr/>
          <p:nvPr/>
        </p:nvSpPr>
        <p:spPr>
          <a:xfrm>
            <a:off x="1147947" y="5542434"/>
            <a:ext cx="5485328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30"/>
              </a:lnSpc>
            </a:pPr>
            <a:r>
              <a:rPr lang="en-US" sz="2000" b="1">
                <a:solidFill>
                  <a:srgbClr val="5D34CD"/>
                </a:solidFill>
                <a:latin typeface="Roboto Black"/>
                <a:ea typeface="Roboto SemiBold"/>
                <a:cs typeface="Roboto Regular" pitchFamily="34" charset="-120"/>
              </a:rPr>
              <a:t> </a:t>
            </a:r>
            <a:r>
              <a:rPr lang="en-US" sz="2000" b="1">
                <a:solidFill>
                  <a:srgbClr val="5D34CD"/>
                </a:solidFill>
                <a:latin typeface="Roboto Black"/>
                <a:ea typeface="+mn-lt"/>
                <a:cs typeface="+mn-lt"/>
              </a:rPr>
              <a:t>Roman Schwarz </a:t>
            </a:r>
            <a:r>
              <a:rPr lang="en-US" sz="2000" b="1">
                <a:solidFill>
                  <a:srgbClr val="5D34CD"/>
                </a:solidFill>
                <a:latin typeface="Roboto Black"/>
                <a:ea typeface="Roboto SemiBold"/>
                <a:cs typeface="+mn-lt"/>
              </a:rPr>
              <a:t> &amp; </a:t>
            </a:r>
            <a:r>
              <a:rPr lang="en-US" sz="2000" b="1">
                <a:solidFill>
                  <a:srgbClr val="5D34CD"/>
                </a:solidFill>
                <a:latin typeface="Roboto Black"/>
                <a:ea typeface="Roboto SemiBold"/>
                <a:cs typeface="Roboto Regular" pitchFamily="34" charset="-120"/>
              </a:rPr>
              <a:t>Melody Sofia </a:t>
            </a:r>
            <a:r>
              <a:rPr lang="en-US" sz="2000" b="1" err="1">
                <a:solidFill>
                  <a:srgbClr val="5D34CD"/>
                </a:solidFill>
                <a:latin typeface="Roboto Black"/>
                <a:ea typeface="Roboto SemiBold"/>
                <a:cs typeface="Roboto Regular" pitchFamily="34" charset="-120"/>
              </a:rPr>
              <a:t>Eroshevich</a:t>
            </a:r>
            <a:r>
              <a:rPr lang="en-US" sz="2000" b="1">
                <a:solidFill>
                  <a:srgbClr val="5D34CD"/>
                </a:solidFill>
                <a:latin typeface="Roboto Black"/>
                <a:ea typeface="Roboto SemiBold"/>
                <a:cs typeface="Roboto Regular" pitchFamily="34" charset="-120"/>
              </a:rPr>
              <a:t> </a:t>
            </a:r>
            <a:endParaRPr lang="en-US" sz="2000" b="1">
              <a:solidFill>
                <a:srgbClr val="5D34CD"/>
              </a:solidFill>
              <a:latin typeface="Roboto Black"/>
              <a:ea typeface="Roboto SemiBold"/>
              <a:cs typeface="Roboto Black"/>
            </a:endParaRPr>
          </a:p>
        </p:txBody>
      </p:sp>
      <p:pic>
        <p:nvPicPr>
          <p:cNvPr id="29" name="layer-MC0">
            <a:extLst>
              <a:ext uri="{FF2B5EF4-FFF2-40B4-BE49-F238E27FC236}">
                <a16:creationId xmlns:a16="http://schemas.microsoft.com/office/drawing/2014/main" id="{408799AE-54FB-367C-3955-D1ED4196FB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147947" y="835241"/>
            <a:ext cx="2077707" cy="533400"/>
          </a:xfrm>
          <a:prstGeom prst="rect">
            <a:avLst/>
          </a:prstGeom>
        </p:spPr>
      </p:pic>
      <p:pic>
        <p:nvPicPr>
          <p:cNvPr id="3" name="Logo" descr="preencoded.png">
            <a:extLst>
              <a:ext uri="{FF2B5EF4-FFF2-40B4-BE49-F238E27FC236}">
                <a16:creationId xmlns:a16="http://schemas.microsoft.com/office/drawing/2014/main" id="{624D4971-6EBD-C6E5-4D26-65815105DB7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135998" y="1058838"/>
            <a:ext cx="4740323" cy="474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768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203D"/>
            </a:gs>
            <a:gs pos="99000">
              <a:schemeClr val="tx1">
                <a:lumMod val="95000"/>
                <a:lumOff val="5000"/>
              </a:schemeClr>
            </a:gs>
          </a:gsLst>
          <a:lin ang="36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E668B5-B01C-57B5-6F38-45D528C66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id mask" descr="preencoded.png">
            <a:extLst>
              <a:ext uri="{FF2B5EF4-FFF2-40B4-BE49-F238E27FC236}">
                <a16:creationId xmlns:a16="http://schemas.microsoft.com/office/drawing/2014/main" id="{DD1ED1D9-FA1D-66EE-1193-627C6466F78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69" r="769" b="920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Heading">
            <a:extLst>
              <a:ext uri="{FF2B5EF4-FFF2-40B4-BE49-F238E27FC236}">
                <a16:creationId xmlns:a16="http://schemas.microsoft.com/office/drawing/2014/main" id="{D7F7D522-B6B2-E1FA-21A9-3DF84AAE45FE}"/>
              </a:ext>
            </a:extLst>
          </p:cNvPr>
          <p:cNvSpPr/>
          <p:nvPr/>
        </p:nvSpPr>
        <p:spPr>
          <a:xfrm>
            <a:off x="718828" y="553288"/>
            <a:ext cx="8567061" cy="57708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500"/>
              </a:lnSpc>
              <a:buClr>
                <a:srgbClr val="5D34CD"/>
              </a:buClr>
            </a:pPr>
            <a:r>
              <a:rPr lang="en-US" sz="4000">
                <a:solidFill>
                  <a:schemeClr val="bg1"/>
                </a:solidFill>
                <a:latin typeface="Oswald Medium" pitchFamily="2" charset="77"/>
                <a:ea typeface="Furore Regular" pitchFamily="34" charset="-122"/>
                <a:cs typeface="Furore Regular" pitchFamily="34" charset="-120"/>
              </a:rPr>
              <a:t>Import &amp; Prevent Destroy</a:t>
            </a:r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89D7F5C5-12BC-C7B5-DDCB-8F23BE860CC7}"/>
              </a:ext>
            </a:extLst>
          </p:cNvPr>
          <p:cNvSpPr/>
          <p:nvPr/>
        </p:nvSpPr>
        <p:spPr>
          <a:xfrm>
            <a:off x="74246" y="6425882"/>
            <a:ext cx="3164255" cy="41517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650"/>
              </a:lnSpc>
            </a:pPr>
            <a:r>
              <a:rPr lang="en-US" sz="1050">
                <a:solidFill>
                  <a:srgbClr val="6D758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Regular" pitchFamily="34" charset="-120"/>
              </a:rPr>
              <a:t>From Code to Cloud | by Roman and Melody</a:t>
            </a:r>
          </a:p>
          <a:p>
            <a:pPr algn="r">
              <a:lnSpc>
                <a:spcPts val="1650"/>
              </a:lnSpc>
            </a:pPr>
            <a:endParaRPr lang="en-US" sz="105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15D171C-A9FA-5A3D-462B-868706E11D5D}"/>
              </a:ext>
            </a:extLst>
          </p:cNvPr>
          <p:cNvGrpSpPr>
            <a:grpSpLocks noChangeAspect="1"/>
          </p:cNvGrpSpPr>
          <p:nvPr/>
        </p:nvGrpSpPr>
        <p:grpSpPr>
          <a:xfrm>
            <a:off x="266700" y="1378709"/>
            <a:ext cx="11658600" cy="3141647"/>
            <a:chOff x="-1855206" y="1369764"/>
            <a:chExt cx="15544800" cy="418886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C4AD43A-9395-AB56-0943-AD98852F9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855206" y="1369764"/>
              <a:ext cx="7772400" cy="418886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530B5FB-12C0-08A4-80BE-1D7E17A06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17194" y="1369764"/>
              <a:ext cx="7772400" cy="3365618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7AB1AB1-E83B-6FAD-B983-37047698946C}"/>
              </a:ext>
            </a:extLst>
          </p:cNvPr>
          <p:cNvGrpSpPr/>
          <p:nvPr/>
        </p:nvGrpSpPr>
        <p:grpSpPr>
          <a:xfrm>
            <a:off x="8728366" y="2640815"/>
            <a:ext cx="3463634" cy="3678390"/>
            <a:chOff x="8728367" y="224527"/>
            <a:chExt cx="3463634" cy="3678390"/>
          </a:xfrm>
          <a:effectLst>
            <a:outerShdw blurRad="50800" dist="38100" dir="10800000" algn="r" rotWithShape="0">
              <a:schemeClr val="tx1">
                <a:lumMod val="85000"/>
                <a:lumOff val="15000"/>
                <a:alpha val="40000"/>
              </a:schemeClr>
            </a:outerShdw>
          </a:effectLst>
        </p:grpSpPr>
        <p:sp>
          <p:nvSpPr>
            <p:cNvPr id="10" name="Round Same-side Corner of Rectangle 9">
              <a:extLst>
                <a:ext uri="{FF2B5EF4-FFF2-40B4-BE49-F238E27FC236}">
                  <a16:creationId xmlns:a16="http://schemas.microsoft.com/office/drawing/2014/main" id="{9EAD2651-7FF7-C911-7B1C-379C914D5814}"/>
                </a:ext>
              </a:extLst>
            </p:cNvPr>
            <p:cNvSpPr/>
            <p:nvPr/>
          </p:nvSpPr>
          <p:spPr>
            <a:xfrm rot="16200000">
              <a:off x="8620989" y="331905"/>
              <a:ext cx="3678390" cy="3463634"/>
            </a:xfrm>
            <a:prstGeom prst="round2SameRect">
              <a:avLst>
                <a:gd name="adj1" fmla="val 5627"/>
                <a:gd name="adj2" fmla="val 0"/>
              </a:avLst>
            </a:prstGeom>
            <a:gradFill>
              <a:gsLst>
                <a:gs pos="0">
                  <a:srgbClr val="002060">
                    <a:alpha val="96000"/>
                  </a:srgbClr>
                </a:gs>
                <a:gs pos="97000">
                  <a:srgbClr val="1A0E3B"/>
                </a:gs>
              </a:gsLst>
              <a:lin ang="12000000" scaled="0"/>
            </a:gradFill>
            <a:ln>
              <a:solidFill>
                <a:srgbClr val="1A0E3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D72878-3AD9-399D-2D0F-575E387B078E}"/>
                </a:ext>
              </a:extLst>
            </p:cNvPr>
            <p:cNvSpPr txBox="1"/>
            <p:nvPr/>
          </p:nvSpPr>
          <p:spPr>
            <a:xfrm>
              <a:off x="9035120" y="1730779"/>
              <a:ext cx="2851388" cy="1815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60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Terraform 1.5+ can automatically generate configuration during import — so you might not even need to write it yourself anymore. Let Terraform do the typing.</a:t>
              </a:r>
            </a:p>
          </p:txBody>
        </p:sp>
        <p:pic>
          <p:nvPicPr>
            <p:cNvPr id="12" name="Graphic 11" descr="Clipboard outline">
              <a:extLst>
                <a:ext uri="{FF2B5EF4-FFF2-40B4-BE49-F238E27FC236}">
                  <a16:creationId xmlns:a16="http://schemas.microsoft.com/office/drawing/2014/main" id="{F4FEDD56-12CF-4D4D-83B2-3AF90D4F7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9035120" y="493369"/>
              <a:ext cx="696918" cy="69691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7BE7277-027F-4E6F-F182-0DFBAB9AD8F3}"/>
                </a:ext>
              </a:extLst>
            </p:cNvPr>
            <p:cNvSpPr txBox="1"/>
            <p:nvPr/>
          </p:nvSpPr>
          <p:spPr>
            <a:xfrm>
              <a:off x="9864688" y="614196"/>
              <a:ext cx="165176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800">
                  <a:solidFill>
                    <a:schemeClr val="bg1"/>
                  </a:solidFill>
                  <a:latin typeface="Oswald" pitchFamily="2" charset="77"/>
                  <a:ea typeface="Roboto Medium" panose="02000000000000000000" pitchFamily="2" charset="0"/>
                  <a:cs typeface="Roboto Medium" panose="02000000000000000000" pitchFamily="2" charset="0"/>
                </a:rPr>
                <a:t>Note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4AE0B2C-E940-113F-F39E-56D292C2F1C0}"/>
                </a:ext>
              </a:extLst>
            </p:cNvPr>
            <p:cNvCxnSpPr/>
            <p:nvPr/>
          </p:nvCxnSpPr>
          <p:spPr>
            <a:xfrm>
              <a:off x="9035120" y="1467104"/>
              <a:ext cx="2933008" cy="0"/>
            </a:xfrm>
            <a:prstGeom prst="line">
              <a:avLst/>
            </a:prstGeom>
            <a:ln>
              <a:solidFill>
                <a:srgbClr val="5D34C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layer-MC0">
            <a:extLst>
              <a:ext uri="{FF2B5EF4-FFF2-40B4-BE49-F238E27FC236}">
                <a16:creationId xmlns:a16="http://schemas.microsoft.com/office/drawing/2014/main" id="{871F69C2-40E1-2559-C8A2-FD17881CF5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772557" y="701059"/>
            <a:ext cx="1651768" cy="424050"/>
          </a:xfrm>
          <a:prstGeom prst="rect">
            <a:avLst/>
          </a:prstGeom>
        </p:spPr>
      </p:pic>
      <p:sp>
        <p:nvSpPr>
          <p:cNvPr id="4" name="Page Number">
            <a:extLst>
              <a:ext uri="{FF2B5EF4-FFF2-40B4-BE49-F238E27FC236}">
                <a16:creationId xmlns:a16="http://schemas.microsoft.com/office/drawing/2014/main" id="{48843191-D3B6-6495-C31F-8D81209F0606}"/>
              </a:ext>
            </a:extLst>
          </p:cNvPr>
          <p:cNvSpPr/>
          <p:nvPr/>
        </p:nvSpPr>
        <p:spPr>
          <a:xfrm>
            <a:off x="8953500" y="6418289"/>
            <a:ext cx="2381755" cy="19864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650"/>
              </a:lnSpc>
              <a:buNone/>
            </a:pPr>
            <a:r>
              <a:rPr lang="en-US" sz="1050">
                <a:solidFill>
                  <a:srgbClr val="6D758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CLOUDETEER.DE   |   10/19</a:t>
            </a:r>
          </a:p>
        </p:txBody>
      </p:sp>
    </p:spTree>
    <p:extLst>
      <p:ext uri="{BB962C8B-B14F-4D97-AF65-F5344CB8AC3E}">
        <p14:creationId xmlns:p14="http://schemas.microsoft.com/office/powerpoint/2010/main" val="275703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203D"/>
            </a:gs>
            <a:gs pos="99000">
              <a:schemeClr val="tx1">
                <a:lumMod val="95000"/>
                <a:lumOff val="5000"/>
              </a:schemeClr>
            </a:gs>
          </a:gsLst>
          <a:lin ang="36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FF0F63-0565-98D1-331A-4C869264F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id mask" descr="preencoded.png">
            <a:extLst>
              <a:ext uri="{FF2B5EF4-FFF2-40B4-BE49-F238E27FC236}">
                <a16:creationId xmlns:a16="http://schemas.microsoft.com/office/drawing/2014/main" id="{85CD8F1E-3323-8B15-DD8C-53E1EBBB29C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69" r="769" b="920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Page Number">
            <a:extLst>
              <a:ext uri="{FF2B5EF4-FFF2-40B4-BE49-F238E27FC236}">
                <a16:creationId xmlns:a16="http://schemas.microsoft.com/office/drawing/2014/main" id="{97D5D3E5-4BFB-680C-1421-C38F29C998BB}"/>
              </a:ext>
            </a:extLst>
          </p:cNvPr>
          <p:cNvSpPr/>
          <p:nvPr/>
        </p:nvSpPr>
        <p:spPr>
          <a:xfrm>
            <a:off x="74246" y="6425882"/>
            <a:ext cx="3164255" cy="41517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650"/>
              </a:lnSpc>
            </a:pPr>
            <a:r>
              <a:rPr lang="en-US" sz="1050">
                <a:solidFill>
                  <a:srgbClr val="6D758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Regular" pitchFamily="34" charset="-120"/>
              </a:rPr>
              <a:t>From Code to Cloud | by Roman and Melody</a:t>
            </a:r>
          </a:p>
          <a:p>
            <a:pPr algn="r">
              <a:lnSpc>
                <a:spcPts val="1650"/>
              </a:lnSpc>
            </a:pPr>
            <a:endParaRPr lang="en-US" sz="105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" name="Heading">
            <a:extLst>
              <a:ext uri="{FF2B5EF4-FFF2-40B4-BE49-F238E27FC236}">
                <a16:creationId xmlns:a16="http://schemas.microsoft.com/office/drawing/2014/main" id="{F1729883-8626-A638-03FD-2220D4FC0888}"/>
              </a:ext>
            </a:extLst>
          </p:cNvPr>
          <p:cNvSpPr/>
          <p:nvPr/>
        </p:nvSpPr>
        <p:spPr>
          <a:xfrm>
            <a:off x="718828" y="553288"/>
            <a:ext cx="8567061" cy="57708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500"/>
              </a:lnSpc>
              <a:buClr>
                <a:srgbClr val="5D34CD"/>
              </a:buClr>
            </a:pPr>
            <a:r>
              <a:rPr lang="en-US" sz="4000">
                <a:solidFill>
                  <a:schemeClr val="bg1"/>
                </a:solidFill>
                <a:latin typeface="Oswald Medium" pitchFamily="2" charset="77"/>
                <a:ea typeface="Furore Regular" pitchFamily="34" charset="-122"/>
                <a:cs typeface="Furore Regular" pitchFamily="34" charset="-120"/>
              </a:rPr>
              <a:t>Versioning</a:t>
            </a:r>
            <a:endParaRPr lang="en-US" sz="2800">
              <a:solidFill>
                <a:schemeClr val="bg1"/>
              </a:solidFill>
              <a:latin typeface="Oswald Medium" pitchFamily="2" charset="77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19CF244-0958-F1EB-271A-813E2FF197D6}"/>
              </a:ext>
            </a:extLst>
          </p:cNvPr>
          <p:cNvGrpSpPr>
            <a:grpSpLocks noChangeAspect="1"/>
          </p:cNvGrpSpPr>
          <p:nvPr/>
        </p:nvGrpSpPr>
        <p:grpSpPr>
          <a:xfrm>
            <a:off x="266700" y="1378709"/>
            <a:ext cx="11658599" cy="3958839"/>
            <a:chOff x="-1676400" y="1130369"/>
            <a:chExt cx="15544799" cy="527845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288D452-6A84-A250-635A-18770E516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-1676400" y="1130369"/>
              <a:ext cx="7772399" cy="527845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C3AB37C-80EF-91B9-D31B-BA317CC3A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6096000" y="1130369"/>
              <a:ext cx="7772399" cy="3099275"/>
            </a:xfrm>
            <a:prstGeom prst="rect">
              <a:avLst/>
            </a:prstGeom>
          </p:spPr>
        </p:pic>
      </p:grpSp>
      <p:pic>
        <p:nvPicPr>
          <p:cNvPr id="6" name="layer-MC0">
            <a:extLst>
              <a:ext uri="{FF2B5EF4-FFF2-40B4-BE49-F238E27FC236}">
                <a16:creationId xmlns:a16="http://schemas.microsoft.com/office/drawing/2014/main" id="{36FBFE02-CC22-9756-F295-15B92FD2A9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772557" y="701059"/>
            <a:ext cx="1651768" cy="42405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59D7176-75F4-535B-C8E1-2C51947E987A}"/>
              </a:ext>
            </a:extLst>
          </p:cNvPr>
          <p:cNvGrpSpPr/>
          <p:nvPr/>
        </p:nvGrpSpPr>
        <p:grpSpPr>
          <a:xfrm>
            <a:off x="8728366" y="2781040"/>
            <a:ext cx="3463634" cy="3478633"/>
            <a:chOff x="8728367" y="224526"/>
            <a:chExt cx="3463634" cy="3478633"/>
          </a:xfrm>
          <a:effectLst>
            <a:outerShdw blurRad="50800" dist="38100" dir="10800000" algn="r" rotWithShape="0">
              <a:schemeClr val="tx1">
                <a:lumMod val="85000"/>
                <a:lumOff val="15000"/>
                <a:alpha val="40000"/>
              </a:schemeClr>
            </a:outerShdw>
          </a:effectLst>
        </p:grpSpPr>
        <p:sp>
          <p:nvSpPr>
            <p:cNvPr id="11" name="Round Same-side Corner of Rectangle 10">
              <a:extLst>
                <a:ext uri="{FF2B5EF4-FFF2-40B4-BE49-F238E27FC236}">
                  <a16:creationId xmlns:a16="http://schemas.microsoft.com/office/drawing/2014/main" id="{A230A50A-A92B-65F9-83BE-DFD686B2FE20}"/>
                </a:ext>
              </a:extLst>
            </p:cNvPr>
            <p:cNvSpPr/>
            <p:nvPr/>
          </p:nvSpPr>
          <p:spPr>
            <a:xfrm rot="16200000">
              <a:off x="8720867" y="232026"/>
              <a:ext cx="3478633" cy="3463634"/>
            </a:xfrm>
            <a:prstGeom prst="round2SameRect">
              <a:avLst>
                <a:gd name="adj1" fmla="val 5627"/>
                <a:gd name="adj2" fmla="val 0"/>
              </a:avLst>
            </a:prstGeom>
            <a:gradFill>
              <a:gsLst>
                <a:gs pos="0">
                  <a:srgbClr val="002060">
                    <a:alpha val="96000"/>
                  </a:srgbClr>
                </a:gs>
                <a:gs pos="97000">
                  <a:srgbClr val="1A0E3B"/>
                </a:gs>
              </a:gsLst>
              <a:lin ang="12000000" scaled="0"/>
            </a:gradFill>
            <a:ln>
              <a:solidFill>
                <a:srgbClr val="1A0E3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7BBDD2-D62D-2BDD-5AC2-26FEA2989C64}"/>
                </a:ext>
              </a:extLst>
            </p:cNvPr>
            <p:cNvSpPr txBox="1"/>
            <p:nvPr/>
          </p:nvSpPr>
          <p:spPr>
            <a:xfrm>
              <a:off x="8970126" y="1730779"/>
              <a:ext cx="2933008" cy="1815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60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In the wild, it happens way too often: teams forget to commit the .</a:t>
              </a:r>
              <a:r>
                <a:rPr lang="en-GB" sz="1600" err="1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terraform.lock.hcl</a:t>
              </a:r>
              <a:r>
                <a:rPr lang="en-GB" sz="160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 file. That’s a no-go. Lock it in — so your deployments stay predictable, not adventurous.</a:t>
              </a:r>
            </a:p>
            <a:p>
              <a:endParaRPr lang="en-GB" sz="16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endParaRPr>
            </a:p>
          </p:txBody>
        </p:sp>
        <p:pic>
          <p:nvPicPr>
            <p:cNvPr id="13" name="Graphic 12" descr="Clipboard outline">
              <a:extLst>
                <a:ext uri="{FF2B5EF4-FFF2-40B4-BE49-F238E27FC236}">
                  <a16:creationId xmlns:a16="http://schemas.microsoft.com/office/drawing/2014/main" id="{8B40ADDA-9BA1-35BC-0211-42B2F92F1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9035120" y="493369"/>
              <a:ext cx="696918" cy="69691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A4DF7E-9E55-126A-B956-6EBF1A3F2BF2}"/>
                </a:ext>
              </a:extLst>
            </p:cNvPr>
            <p:cNvSpPr txBox="1"/>
            <p:nvPr/>
          </p:nvSpPr>
          <p:spPr>
            <a:xfrm>
              <a:off x="9864688" y="614196"/>
              <a:ext cx="165176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800">
                  <a:solidFill>
                    <a:schemeClr val="bg1"/>
                  </a:solidFill>
                  <a:latin typeface="Oswald" pitchFamily="2" charset="77"/>
                  <a:ea typeface="Roboto Medium" panose="02000000000000000000" pitchFamily="2" charset="0"/>
                  <a:cs typeface="Roboto Medium" panose="02000000000000000000" pitchFamily="2" charset="0"/>
                </a:rPr>
                <a:t>Note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39B9196-2502-4228-52DF-E757F629F5C4}"/>
                </a:ext>
              </a:extLst>
            </p:cNvPr>
            <p:cNvCxnSpPr/>
            <p:nvPr/>
          </p:nvCxnSpPr>
          <p:spPr>
            <a:xfrm>
              <a:off x="9035120" y="1467104"/>
              <a:ext cx="2933008" cy="0"/>
            </a:xfrm>
            <a:prstGeom prst="line">
              <a:avLst/>
            </a:prstGeom>
            <a:ln>
              <a:solidFill>
                <a:srgbClr val="5D34C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Page Number">
            <a:extLst>
              <a:ext uri="{FF2B5EF4-FFF2-40B4-BE49-F238E27FC236}">
                <a16:creationId xmlns:a16="http://schemas.microsoft.com/office/drawing/2014/main" id="{9C306ADB-9564-AFB5-530D-EADACB37F62A}"/>
              </a:ext>
            </a:extLst>
          </p:cNvPr>
          <p:cNvSpPr/>
          <p:nvPr/>
        </p:nvSpPr>
        <p:spPr>
          <a:xfrm>
            <a:off x="8953500" y="6418289"/>
            <a:ext cx="2381755" cy="19864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650"/>
              </a:lnSpc>
              <a:buNone/>
            </a:pPr>
            <a:r>
              <a:rPr lang="en-US" sz="1050">
                <a:solidFill>
                  <a:srgbClr val="6D758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CLOUDETEER.DE   |   11/19</a:t>
            </a:r>
          </a:p>
        </p:txBody>
      </p:sp>
    </p:spTree>
    <p:extLst>
      <p:ext uri="{BB962C8B-B14F-4D97-AF65-F5344CB8AC3E}">
        <p14:creationId xmlns:p14="http://schemas.microsoft.com/office/powerpoint/2010/main" val="64209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9C426-411C-FB5B-B584-F86585966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D87CCC4F-AFFC-EB46-AA13-C6D9D0DAA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27" y="2991751"/>
            <a:ext cx="10616427" cy="596428"/>
          </a:xfrm>
          <a:prstGeom prst="rect">
            <a:avLst/>
          </a:prstGeom>
        </p:spPr>
      </p:pic>
      <p:sp>
        <p:nvSpPr>
          <p:cNvPr id="14" name="Heading">
            <a:extLst>
              <a:ext uri="{FF2B5EF4-FFF2-40B4-BE49-F238E27FC236}">
                <a16:creationId xmlns:a16="http://schemas.microsoft.com/office/drawing/2014/main" id="{74A26F1F-DD39-1059-A5FA-DF318EE350C5}"/>
              </a:ext>
            </a:extLst>
          </p:cNvPr>
          <p:cNvSpPr/>
          <p:nvPr/>
        </p:nvSpPr>
        <p:spPr>
          <a:xfrm>
            <a:off x="718828" y="553288"/>
            <a:ext cx="8567061" cy="57708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500"/>
              </a:lnSpc>
              <a:buClr>
                <a:srgbClr val="5D34CD"/>
              </a:buClr>
            </a:pPr>
            <a:r>
              <a:rPr lang="en-US" sz="4000">
                <a:solidFill>
                  <a:srgbClr val="19213D"/>
                </a:solidFill>
                <a:latin typeface="Oswald Medium" pitchFamily="2" charset="77"/>
                <a:ea typeface="Furore Regular" pitchFamily="34" charset="-122"/>
                <a:cs typeface="Furore Regular" pitchFamily="34" charset="-120"/>
              </a:rPr>
              <a:t>Module Testing Workflow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BCDCDB83-A3C3-AD29-1A71-9BFCE74F3F7E}"/>
              </a:ext>
            </a:extLst>
          </p:cNvPr>
          <p:cNvSpPr/>
          <p:nvPr/>
        </p:nvSpPr>
        <p:spPr>
          <a:xfrm>
            <a:off x="74246" y="6425882"/>
            <a:ext cx="3164255" cy="41517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650"/>
              </a:lnSpc>
            </a:pPr>
            <a:r>
              <a:rPr lang="en-US" sz="1050">
                <a:solidFill>
                  <a:srgbClr val="6D758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Regular" pitchFamily="34" charset="-120"/>
              </a:rPr>
              <a:t>From Code to Cloud | by Roman and Melody</a:t>
            </a:r>
          </a:p>
          <a:p>
            <a:pPr algn="r">
              <a:lnSpc>
                <a:spcPts val="1650"/>
              </a:lnSpc>
            </a:pPr>
            <a:endParaRPr lang="en-US" sz="105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893F68-DC22-64D6-385A-82F283E3AE82}"/>
              </a:ext>
            </a:extLst>
          </p:cNvPr>
          <p:cNvSpPr txBox="1"/>
          <p:nvPr/>
        </p:nvSpPr>
        <p:spPr>
          <a:xfrm>
            <a:off x="718827" y="3087930"/>
            <a:ext cx="1925790" cy="40407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1155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kern="1200">
                <a:solidFill>
                  <a:srgbClr val="19213D"/>
                </a:solidFill>
                <a:latin typeface="Oswald" pitchFamily="2" charset="77"/>
                <a:ea typeface="Furore Regular" pitchFamily="34" charset="-122"/>
                <a:cs typeface="Furore Regular" pitchFamily="34" charset="-120"/>
              </a:rPr>
              <a:t>Git / PR</a:t>
            </a:r>
            <a:endParaRPr lang="en-US" sz="2600" kern="1200">
              <a:latin typeface="Oswald" pitchFamily="2" charset="7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C70CE7-E5D9-9CB2-05F7-D045F7E5C97D}"/>
              </a:ext>
            </a:extLst>
          </p:cNvPr>
          <p:cNvSpPr txBox="1"/>
          <p:nvPr/>
        </p:nvSpPr>
        <p:spPr>
          <a:xfrm>
            <a:off x="3615393" y="3087930"/>
            <a:ext cx="1925790" cy="40407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1155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kern="1200">
                <a:solidFill>
                  <a:srgbClr val="19213D"/>
                </a:solidFill>
                <a:latin typeface="Oswald" pitchFamily="2" charset="77"/>
                <a:ea typeface="Furore Regular" pitchFamily="34" charset="-122"/>
                <a:cs typeface="Furore Regular" pitchFamily="34" charset="-120"/>
              </a:rPr>
              <a:t>CI/CD</a:t>
            </a:r>
            <a:endParaRPr lang="en-US" sz="2600" kern="1200">
              <a:latin typeface="Oswald" pitchFamily="2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965715-17BB-5ABF-6D0E-E9E728DCFCD8}"/>
              </a:ext>
            </a:extLst>
          </p:cNvPr>
          <p:cNvSpPr txBox="1"/>
          <p:nvPr/>
        </p:nvSpPr>
        <p:spPr>
          <a:xfrm>
            <a:off x="6512428" y="3087930"/>
            <a:ext cx="1925790" cy="40407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1155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>
                <a:solidFill>
                  <a:srgbClr val="19213D"/>
                </a:solidFill>
                <a:latin typeface="Oswald" pitchFamily="2" charset="77"/>
                <a:ea typeface="Furore Regular" pitchFamily="34" charset="-122"/>
              </a:rPr>
              <a:t>Review/Merge</a:t>
            </a:r>
            <a:endParaRPr lang="en-US" sz="2600" kern="1200">
              <a:latin typeface="Oswald" pitchFamily="2" charset="7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2A8887-FD6E-F56E-00C9-51844D97B609}"/>
              </a:ext>
            </a:extLst>
          </p:cNvPr>
          <p:cNvSpPr txBox="1"/>
          <p:nvPr/>
        </p:nvSpPr>
        <p:spPr>
          <a:xfrm>
            <a:off x="8895652" y="3133448"/>
            <a:ext cx="2924990" cy="31303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1155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kern="1200">
                <a:solidFill>
                  <a:srgbClr val="19213D"/>
                </a:solidFill>
                <a:latin typeface="Oswald" pitchFamily="2" charset="77"/>
                <a:ea typeface="Furore Regular" pitchFamily="34" charset="-122"/>
              </a:rPr>
              <a:t>Release</a:t>
            </a:r>
            <a:endParaRPr lang="en-US" sz="2600" kern="1200">
              <a:solidFill>
                <a:schemeClr val="bg1"/>
              </a:solidFill>
              <a:latin typeface="Oswald" pitchFamily="2" charset="7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C31962-57D4-1709-3673-120943307B0E}"/>
              </a:ext>
            </a:extLst>
          </p:cNvPr>
          <p:cNvSpPr txBox="1"/>
          <p:nvPr/>
        </p:nvSpPr>
        <p:spPr>
          <a:xfrm>
            <a:off x="574591" y="3933225"/>
            <a:ext cx="22142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D34CD"/>
              </a:buClr>
              <a:buFont typeface="Arial" panose="020B0604020202020204" pitchFamily="34" charset="0"/>
              <a:buChar char="•"/>
            </a:pPr>
            <a:r>
              <a:rPr lang="en-GB" sz="140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Review &amp; Publish</a:t>
            </a:r>
          </a:p>
          <a:p>
            <a:pPr marL="285750" indent="-285750">
              <a:buClr>
                <a:srgbClr val="5D34CD"/>
              </a:buClr>
              <a:buFont typeface="Arial" panose="020B0604020202020204" pitchFamily="34" charset="0"/>
              <a:buChar char="•"/>
            </a:pPr>
            <a:r>
              <a:rPr lang="en-GB" sz="140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Semantic Versioning</a:t>
            </a:r>
          </a:p>
          <a:p>
            <a:pPr marL="285750" indent="-285750">
              <a:buClr>
                <a:srgbClr val="5D34CD"/>
              </a:buClr>
              <a:buFont typeface="Arial" panose="020B0604020202020204" pitchFamily="34" charset="0"/>
              <a:buChar char="•"/>
            </a:pPr>
            <a:r>
              <a:rPr lang="en-GB" sz="140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Predictable Releases</a:t>
            </a:r>
          </a:p>
          <a:p>
            <a:pPr marL="285750" indent="-285750">
              <a:buClr>
                <a:srgbClr val="5D34CD"/>
              </a:buClr>
              <a:buFont typeface="Arial" panose="020B0604020202020204" pitchFamily="34" charset="0"/>
              <a:buChar char="•"/>
            </a:pPr>
            <a:endParaRPr lang="en-DE" sz="140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3F951E-FEB6-1A0C-568E-7482C968B9A4}"/>
              </a:ext>
            </a:extLst>
          </p:cNvPr>
          <p:cNvSpPr txBox="1"/>
          <p:nvPr/>
        </p:nvSpPr>
        <p:spPr>
          <a:xfrm>
            <a:off x="6453148" y="3869244"/>
            <a:ext cx="20443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5D34CD"/>
              </a:buClr>
              <a:buFont typeface="Arial" panose="020B0604020202020204" pitchFamily="34" charset="0"/>
              <a:buChar char="•"/>
            </a:pPr>
            <a:r>
              <a:rPr lang="en-GB" sz="140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Confirm correct version constraints</a:t>
            </a:r>
          </a:p>
          <a:p>
            <a:pPr marL="285750" indent="-285750">
              <a:buClr>
                <a:srgbClr val="5D34CD"/>
              </a:buClr>
              <a:buFont typeface="Arial" panose="020B0604020202020204" pitchFamily="34" charset="0"/>
              <a:buChar char="•"/>
            </a:pPr>
            <a:r>
              <a:rPr lang="en-GB" sz="140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Avoid breaking changes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02933B5-A6EF-50F2-9D62-27FFA475BC4C}"/>
              </a:ext>
            </a:extLst>
          </p:cNvPr>
          <p:cNvSpPr txBox="1"/>
          <p:nvPr/>
        </p:nvSpPr>
        <p:spPr>
          <a:xfrm>
            <a:off x="9264506" y="3874845"/>
            <a:ext cx="218728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5D34CD"/>
              </a:buClr>
              <a:buFont typeface="Arial" panose="020B0604020202020204" pitchFamily="34" charset="0"/>
              <a:buChar char="•"/>
            </a:pPr>
            <a:r>
              <a:rPr lang="en-GB" sz="1400"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Final step: Release</a:t>
            </a:r>
          </a:p>
          <a:p>
            <a:pPr marL="285750" indent="-285750">
              <a:buClr>
                <a:srgbClr val="5D34CD"/>
              </a:buClr>
              <a:buFont typeface="Arial" panose="020B0604020202020204" pitchFamily="34" charset="0"/>
              <a:buChar char="•"/>
            </a:pPr>
            <a:r>
              <a:rPr lang="en-GB" sz="1400"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Automatic Semantic Versioning</a:t>
            </a:r>
          </a:p>
        </p:txBody>
      </p:sp>
      <p:pic>
        <p:nvPicPr>
          <p:cNvPr id="41" name="Graphic 40" descr="Branching diagram with solid fill">
            <a:extLst>
              <a:ext uri="{FF2B5EF4-FFF2-40B4-BE49-F238E27FC236}">
                <a16:creationId xmlns:a16="http://schemas.microsoft.com/office/drawing/2014/main" id="{268D2DB3-D506-1B1B-DD21-4FEAAA362E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4522" y="1837727"/>
            <a:ext cx="914400" cy="914400"/>
          </a:xfrm>
          <a:prstGeom prst="rect">
            <a:avLst/>
          </a:prstGeom>
        </p:spPr>
      </p:pic>
      <p:pic>
        <p:nvPicPr>
          <p:cNvPr id="43" name="Graphic 42" descr="Lightbulb and gear with solid fill">
            <a:extLst>
              <a:ext uri="{FF2B5EF4-FFF2-40B4-BE49-F238E27FC236}">
                <a16:creationId xmlns:a16="http://schemas.microsoft.com/office/drawing/2014/main" id="{D1B538A2-4133-7047-AFB8-BB47BD4825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75436" y="1837727"/>
            <a:ext cx="914400" cy="914400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682BFB74-11CE-5628-C551-21721C94D8CD}"/>
              </a:ext>
            </a:extLst>
          </p:cNvPr>
          <p:cNvGrpSpPr/>
          <p:nvPr/>
        </p:nvGrpSpPr>
        <p:grpSpPr>
          <a:xfrm>
            <a:off x="7158114" y="1950851"/>
            <a:ext cx="634416" cy="688151"/>
            <a:chOff x="7082759" y="2202287"/>
            <a:chExt cx="634416" cy="688151"/>
          </a:xfrm>
        </p:grpSpPr>
        <p:pic>
          <p:nvPicPr>
            <p:cNvPr id="45" name="Graphic 44" descr="Return with solid fill">
              <a:extLst>
                <a:ext uri="{FF2B5EF4-FFF2-40B4-BE49-F238E27FC236}">
                  <a16:creationId xmlns:a16="http://schemas.microsoft.com/office/drawing/2014/main" id="{F5B087B4-5527-2266-51D2-4849FC7C1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233471" y="2406734"/>
              <a:ext cx="483704" cy="483704"/>
            </a:xfrm>
            <a:prstGeom prst="rect">
              <a:avLst/>
            </a:prstGeom>
          </p:spPr>
        </p:pic>
        <p:pic>
          <p:nvPicPr>
            <p:cNvPr id="46" name="Graphic 45" descr="Return with solid fill">
              <a:extLst>
                <a:ext uri="{FF2B5EF4-FFF2-40B4-BE49-F238E27FC236}">
                  <a16:creationId xmlns:a16="http://schemas.microsoft.com/office/drawing/2014/main" id="{CC0391B0-57A9-C0CA-E928-B22C4E2D3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7082759" y="2202287"/>
              <a:ext cx="483704" cy="483704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2A3F6E4-51DD-FFEA-9DDF-49F44BDE52C2}"/>
              </a:ext>
            </a:extLst>
          </p:cNvPr>
          <p:cNvGrpSpPr/>
          <p:nvPr/>
        </p:nvGrpSpPr>
        <p:grpSpPr>
          <a:xfrm>
            <a:off x="3400737" y="3869244"/>
            <a:ext cx="2355101" cy="1200329"/>
            <a:chOff x="3615393" y="3869244"/>
            <a:chExt cx="2355101" cy="120032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6C0B273-FD85-C125-C101-F19538442140}"/>
                </a:ext>
              </a:extLst>
            </p:cNvPr>
            <p:cNvSpPr txBox="1"/>
            <p:nvPr/>
          </p:nvSpPr>
          <p:spPr>
            <a:xfrm>
              <a:off x="3615393" y="3869244"/>
              <a:ext cx="235510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Clr>
                  <a:srgbClr val="5D34CD"/>
                </a:buClr>
                <a:buFont typeface="Arial" panose="020B0604020202020204" pitchFamily="34" charset="0"/>
                <a:buChar char="•"/>
              </a:pPr>
              <a:r>
                <a:rPr lang="en-GB" sz="1600">
                  <a:latin typeface="Andale Mono" panose="020B0509000000000004" pitchFamily="49" charset="0"/>
                  <a:ea typeface="Source Sans Pro Light" panose="020B0503030403020204" pitchFamily="34" charset="0"/>
                  <a:cs typeface="Roboto Medium" panose="02000000000000000000" pitchFamily="2" charset="0"/>
                </a:rPr>
                <a:t>terraform test  </a:t>
              </a:r>
            </a:p>
            <a:p>
              <a:pPr marL="285750" indent="-285750">
                <a:buClr>
                  <a:srgbClr val="5D34CD"/>
                </a:buClr>
                <a:buFont typeface="Arial" panose="020B0604020202020204" pitchFamily="34" charset="0"/>
                <a:buChar char="•"/>
              </a:pPr>
              <a:r>
                <a:rPr lang="en-GB" sz="1400">
                  <a:latin typeface="Roboto Medium" panose="02000000000000000000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Static Analysis</a:t>
              </a:r>
            </a:p>
            <a:p>
              <a:pPr marL="285750" indent="-285750">
                <a:buClr>
                  <a:srgbClr val="5D34CD"/>
                </a:buClr>
                <a:buFont typeface="Arial" panose="020B0604020202020204" pitchFamily="34" charset="0"/>
                <a:buChar char="•"/>
              </a:pPr>
              <a:r>
                <a:rPr lang="en-GB" sz="1400">
                  <a:latin typeface="Roboto Medium" panose="02000000000000000000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Security Scan</a:t>
              </a:r>
            </a:p>
            <a:p>
              <a:pPr marL="285750" indent="-285750">
                <a:buClr>
                  <a:srgbClr val="5D34CD"/>
                </a:buClr>
                <a:buFont typeface="Arial" panose="020B0604020202020204" pitchFamily="34" charset="0"/>
                <a:buChar char="•"/>
              </a:pPr>
              <a:r>
                <a:rPr lang="en-GB" sz="1400">
                  <a:latin typeface="Roboto Medium" panose="02000000000000000000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Documentation Validation</a:t>
              </a: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9E2B30DB-8640-B825-A252-D9A958FD9AB2}"/>
                </a:ext>
              </a:extLst>
            </p:cNvPr>
            <p:cNvSpPr/>
            <p:nvPr/>
          </p:nvSpPr>
          <p:spPr>
            <a:xfrm>
              <a:off x="3956022" y="3939572"/>
              <a:ext cx="1782540" cy="224060"/>
            </a:xfrm>
            <a:prstGeom prst="roundRect">
              <a:avLst/>
            </a:prstGeom>
            <a:solidFill>
              <a:srgbClr val="5D34CD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pic>
        <p:nvPicPr>
          <p:cNvPr id="49" name="Graphic 48" descr="Label with solid fill">
            <a:extLst>
              <a:ext uri="{FF2B5EF4-FFF2-40B4-BE49-F238E27FC236}">
                <a16:creationId xmlns:a16="http://schemas.microsoft.com/office/drawing/2014/main" id="{D6C0CD6D-EB03-AD79-CB1D-153A21C765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00947" y="1837727"/>
            <a:ext cx="914400" cy="914400"/>
          </a:xfrm>
          <a:prstGeom prst="rect">
            <a:avLst/>
          </a:prstGeom>
        </p:spPr>
      </p:pic>
      <p:pic>
        <p:nvPicPr>
          <p:cNvPr id="7" name="layer-MC0">
            <a:extLst>
              <a:ext uri="{FF2B5EF4-FFF2-40B4-BE49-F238E27FC236}">
                <a16:creationId xmlns:a16="http://schemas.microsoft.com/office/drawing/2014/main" id="{FD972EAB-C232-5266-D39B-05DB4E56F5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9773779" y="702339"/>
            <a:ext cx="1651767" cy="430417"/>
          </a:xfrm>
          <a:prstGeom prst="rect">
            <a:avLst/>
          </a:prstGeom>
        </p:spPr>
      </p:pic>
      <p:sp>
        <p:nvSpPr>
          <p:cNvPr id="6" name="Page Number">
            <a:extLst>
              <a:ext uri="{FF2B5EF4-FFF2-40B4-BE49-F238E27FC236}">
                <a16:creationId xmlns:a16="http://schemas.microsoft.com/office/drawing/2014/main" id="{1425C48C-1397-F6C0-A78B-497EB421F1C6}"/>
              </a:ext>
            </a:extLst>
          </p:cNvPr>
          <p:cNvSpPr/>
          <p:nvPr/>
        </p:nvSpPr>
        <p:spPr>
          <a:xfrm>
            <a:off x="8953500" y="6418289"/>
            <a:ext cx="2381755" cy="19864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650"/>
              </a:lnSpc>
              <a:buNone/>
            </a:pPr>
            <a:r>
              <a:rPr lang="en-US" sz="1050">
                <a:solidFill>
                  <a:srgbClr val="6D758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CLOUDETEER.DE   |   12/19</a:t>
            </a:r>
          </a:p>
        </p:txBody>
      </p:sp>
    </p:spTree>
    <p:extLst>
      <p:ext uri="{BB962C8B-B14F-4D97-AF65-F5344CB8AC3E}">
        <p14:creationId xmlns:p14="http://schemas.microsoft.com/office/powerpoint/2010/main" val="3232674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F38B6-A5DB-306C-966F-5AB325A59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lur BG">
            <a:extLst>
              <a:ext uri="{FF2B5EF4-FFF2-40B4-BE49-F238E27FC236}">
                <a16:creationId xmlns:a16="http://schemas.microsoft.com/office/drawing/2014/main" id="{9B53429A-B976-1C6A-12A4-D761D284E4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rcRect/>
          <a:stretch/>
        </p:blipFill>
        <p:spPr>
          <a:xfrm rot="10800000">
            <a:off x="-5090" y="0"/>
            <a:ext cx="7964551" cy="6879928"/>
          </a:xfrm>
          <a:prstGeom prst="rect">
            <a:avLst/>
          </a:prstGeom>
        </p:spPr>
      </p:pic>
      <p:pic>
        <p:nvPicPr>
          <p:cNvPr id="4" name="Picture 3" descr="A group of rectangular shapes&#10;&#10;AI-generated content may be incorrect.">
            <a:extLst>
              <a:ext uri="{FF2B5EF4-FFF2-40B4-BE49-F238E27FC236}">
                <a16:creationId xmlns:a16="http://schemas.microsoft.com/office/drawing/2014/main" id="{7FCF2D96-EEDD-98A0-CD8C-19F82DA7D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56" y="1412190"/>
            <a:ext cx="11136507" cy="4654249"/>
          </a:xfrm>
          <a:prstGeom prst="rect">
            <a:avLst/>
          </a:prstGeom>
        </p:spPr>
      </p:pic>
      <p:sp>
        <p:nvSpPr>
          <p:cNvPr id="14" name="Heading">
            <a:extLst>
              <a:ext uri="{FF2B5EF4-FFF2-40B4-BE49-F238E27FC236}">
                <a16:creationId xmlns:a16="http://schemas.microsoft.com/office/drawing/2014/main" id="{0002329B-44C0-8AEF-D5D3-DB061B102101}"/>
              </a:ext>
            </a:extLst>
          </p:cNvPr>
          <p:cNvSpPr/>
          <p:nvPr/>
        </p:nvSpPr>
        <p:spPr>
          <a:xfrm>
            <a:off x="718829" y="553288"/>
            <a:ext cx="5633216" cy="57708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500"/>
              </a:lnSpc>
              <a:buClr>
                <a:srgbClr val="5D34CD"/>
              </a:buClr>
            </a:pPr>
            <a:r>
              <a:rPr lang="en-US" sz="4000">
                <a:solidFill>
                  <a:srgbClr val="19213D"/>
                </a:solidFill>
                <a:latin typeface="Oswald Medium" pitchFamily="2" charset="77"/>
                <a:ea typeface="Furore Regular" pitchFamily="34" charset="-122"/>
                <a:cs typeface="Furore Regular" pitchFamily="34" charset="-120"/>
              </a:rPr>
              <a:t>Incident 3</a:t>
            </a:r>
            <a:endParaRPr lang="en-US" sz="2800">
              <a:latin typeface="Oswald Medium" pitchFamily="2" charset="77"/>
            </a:endParaRP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8AF232E3-0F3A-8BC3-E9DB-5DF0E4025F15}"/>
              </a:ext>
            </a:extLst>
          </p:cNvPr>
          <p:cNvSpPr/>
          <p:nvPr/>
        </p:nvSpPr>
        <p:spPr>
          <a:xfrm>
            <a:off x="74246" y="6425882"/>
            <a:ext cx="3164255" cy="41517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650"/>
              </a:lnSpc>
            </a:pPr>
            <a:r>
              <a:rPr lang="en-US" sz="1050">
                <a:solidFill>
                  <a:srgbClr val="6D758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Regular" pitchFamily="34" charset="-120"/>
              </a:rPr>
              <a:t>From Code to Cloud | by Roman and Melody</a:t>
            </a:r>
          </a:p>
          <a:p>
            <a:pPr algn="r">
              <a:lnSpc>
                <a:spcPts val="1650"/>
              </a:lnSpc>
            </a:pPr>
            <a:endParaRPr lang="en-US" sz="105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23" name="layer-MC0">
            <a:extLst>
              <a:ext uri="{FF2B5EF4-FFF2-40B4-BE49-F238E27FC236}">
                <a16:creationId xmlns:a16="http://schemas.microsoft.com/office/drawing/2014/main" id="{E7BF101C-7332-3606-F3E3-518AE8C501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773779" y="702339"/>
            <a:ext cx="1651767" cy="430417"/>
          </a:xfrm>
          <a:prstGeom prst="rect">
            <a:avLst/>
          </a:prstGeom>
        </p:spPr>
      </p:pic>
      <p:sp>
        <p:nvSpPr>
          <p:cNvPr id="11" name="Paragraph">
            <a:extLst>
              <a:ext uri="{FF2B5EF4-FFF2-40B4-BE49-F238E27FC236}">
                <a16:creationId xmlns:a16="http://schemas.microsoft.com/office/drawing/2014/main" id="{B1478D7B-6524-FC35-E656-BB85826E2562}"/>
              </a:ext>
            </a:extLst>
          </p:cNvPr>
          <p:cNvSpPr/>
          <p:nvPr/>
        </p:nvSpPr>
        <p:spPr>
          <a:xfrm>
            <a:off x="8377239" y="4245086"/>
            <a:ext cx="2974899" cy="108042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50"/>
              </a:lnSpc>
            </a:pPr>
            <a:r>
              <a:rPr lang="en-GB" sz="1400" b="1">
                <a:latin typeface="Roboto Black" panose="02000000000000000000" pitchFamily="2" charset="0"/>
                <a:ea typeface="Roboto Black" panose="02000000000000000000" pitchFamily="2" charset="0"/>
              </a:rPr>
              <a:t>Manual remediation </a:t>
            </a:r>
            <a:r>
              <a:rPr lang="en-GB" sz="1400">
                <a:latin typeface="Roboto Medium" panose="02000000000000000000" pitchFamily="2" charset="0"/>
                <a:ea typeface="Roboto Medium" panose="02000000000000000000" pitchFamily="2" charset="0"/>
              </a:rPr>
              <a:t>in the cloud console introduced drift. Because Terraform state was unaware, a later  terraform apply </a:t>
            </a:r>
            <a:r>
              <a:rPr lang="en-GB" sz="1400" b="1">
                <a:latin typeface="Roboto Black" panose="02000000000000000000" pitchFamily="2" charset="0"/>
                <a:ea typeface="Roboto Black" panose="02000000000000000000" pitchFamily="2" charset="0"/>
              </a:rPr>
              <a:t>reverted the fix</a:t>
            </a:r>
            <a:r>
              <a:rPr lang="en-GB" sz="1400">
                <a:latin typeface="Roboto Medium" panose="02000000000000000000" pitchFamily="2" charset="0"/>
                <a:ea typeface="Roboto Medium" panose="02000000000000000000" pitchFamily="2" charset="0"/>
              </a:rPr>
              <a:t>, causing a </a:t>
            </a:r>
            <a:r>
              <a:rPr lang="en-GB" sz="1400" b="1">
                <a:latin typeface="Roboto Black" panose="02000000000000000000" pitchFamily="2" charset="0"/>
                <a:ea typeface="Roboto Black" panose="02000000000000000000" pitchFamily="2" charset="0"/>
              </a:rPr>
              <a:t>repeat outage</a:t>
            </a:r>
            <a:r>
              <a:rPr lang="en-GB" sz="1400">
                <a:latin typeface="Roboto Medium" panose="02000000000000000000" pitchFamily="2" charset="0"/>
                <a:ea typeface="Roboto Medium" panose="02000000000000000000" pitchFamily="2" charset="0"/>
              </a:rPr>
              <a:t>.</a:t>
            </a:r>
            <a:endParaRPr lang="en-US" sz="140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13" name="Graphic 12" descr="No Touch with solid fill">
            <a:extLst>
              <a:ext uri="{FF2B5EF4-FFF2-40B4-BE49-F238E27FC236}">
                <a16:creationId xmlns:a16="http://schemas.microsoft.com/office/drawing/2014/main" id="{917FE32A-8A93-7E8D-6A5D-40D90070E2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357966" y="1683657"/>
            <a:ext cx="630583" cy="630583"/>
          </a:xfrm>
          <a:prstGeom prst="rect">
            <a:avLst/>
          </a:prstGeom>
        </p:spPr>
      </p:pic>
      <p:sp>
        <p:nvSpPr>
          <p:cNvPr id="16" name="Paragraph">
            <a:extLst>
              <a:ext uri="{FF2B5EF4-FFF2-40B4-BE49-F238E27FC236}">
                <a16:creationId xmlns:a16="http://schemas.microsoft.com/office/drawing/2014/main" id="{152E387E-F0B9-01DF-A539-DD99800A77D1}"/>
              </a:ext>
            </a:extLst>
          </p:cNvPr>
          <p:cNvSpPr/>
          <p:nvPr/>
        </p:nvSpPr>
        <p:spPr>
          <a:xfrm>
            <a:off x="930825" y="4245086"/>
            <a:ext cx="2973948" cy="108042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50"/>
              </a:lnSpc>
            </a:pPr>
            <a:r>
              <a:rPr lang="en-GB" sz="1400">
                <a:latin typeface="Roboto Medium" panose="02000000000000000000" pitchFamily="2" charset="0"/>
                <a:ea typeface="Roboto Medium" panose="02000000000000000000" pitchFamily="2" charset="0"/>
              </a:rPr>
              <a:t>A missing policy integration </a:t>
            </a:r>
          </a:p>
          <a:p>
            <a:pPr>
              <a:lnSpc>
                <a:spcPts val="1650"/>
              </a:lnSpc>
            </a:pPr>
            <a:r>
              <a:rPr lang="en-GB" sz="1400">
                <a:latin typeface="Roboto Medium" panose="02000000000000000000" pitchFamily="2" charset="0"/>
                <a:ea typeface="Roboto Medium" panose="02000000000000000000" pitchFamily="2" charset="0"/>
              </a:rPr>
              <a:t>allowed an </a:t>
            </a:r>
            <a:r>
              <a:rPr lang="en-GB" sz="1400" b="1">
                <a:latin typeface="Roboto Black" panose="02000000000000000000" pitchFamily="2" charset="0"/>
                <a:ea typeface="Roboto Black" panose="02000000000000000000" pitchFamily="2" charset="0"/>
              </a:rPr>
              <a:t>insecure configuration </a:t>
            </a:r>
            <a:r>
              <a:rPr lang="en-GB" sz="1400">
                <a:latin typeface="Roboto Medium" panose="02000000000000000000" pitchFamily="2" charset="0"/>
                <a:ea typeface="Roboto Medium" panose="02000000000000000000" pitchFamily="2" charset="0"/>
              </a:rPr>
              <a:t>(open security group) into </a:t>
            </a:r>
            <a:r>
              <a:rPr lang="en-GB" sz="1400" b="1">
                <a:latin typeface="Roboto Black" panose="02000000000000000000" pitchFamily="2" charset="0"/>
                <a:ea typeface="Roboto Black" panose="02000000000000000000" pitchFamily="2" charset="0"/>
              </a:rPr>
              <a:t>production</a:t>
            </a:r>
            <a:r>
              <a:rPr lang="en-GB" sz="1400">
                <a:latin typeface="Roboto Medium" panose="02000000000000000000" pitchFamily="2" charset="0"/>
                <a:ea typeface="Roboto Medium" panose="02000000000000000000" pitchFamily="2" charset="0"/>
              </a:rPr>
              <a:t>. The issue bypassed review and </a:t>
            </a:r>
            <a:r>
              <a:rPr lang="en-GB" sz="1400" b="1">
                <a:latin typeface="Roboto Black" panose="02000000000000000000" pitchFamily="2" charset="0"/>
                <a:ea typeface="Roboto Black" panose="02000000000000000000" pitchFamily="2" charset="0"/>
              </a:rPr>
              <a:t>required a rollback</a:t>
            </a:r>
            <a:r>
              <a:rPr lang="en-GB" sz="1400">
                <a:latin typeface="Roboto Medium" panose="02000000000000000000" pitchFamily="2" charset="0"/>
                <a:ea typeface="Roboto Medium" panose="02000000000000000000" pitchFamily="2" charset="0"/>
              </a:rPr>
              <a:t>.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17" name="Graphic 16" descr="Siren with solid fill">
            <a:extLst>
              <a:ext uri="{FF2B5EF4-FFF2-40B4-BE49-F238E27FC236}">
                <a16:creationId xmlns:a16="http://schemas.microsoft.com/office/drawing/2014/main" id="{0BD5F495-07AC-1FF8-3D0C-B212B59CBC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25240" y="1683657"/>
            <a:ext cx="630583" cy="630583"/>
          </a:xfrm>
          <a:prstGeom prst="rect">
            <a:avLst/>
          </a:prstGeom>
        </p:spPr>
      </p:pic>
      <p:sp>
        <p:nvSpPr>
          <p:cNvPr id="19" name="Paragraph">
            <a:extLst>
              <a:ext uri="{FF2B5EF4-FFF2-40B4-BE49-F238E27FC236}">
                <a16:creationId xmlns:a16="http://schemas.microsoft.com/office/drawing/2014/main" id="{49C53741-5FC5-B394-5D93-CB0ACF10E9A8}"/>
              </a:ext>
            </a:extLst>
          </p:cNvPr>
          <p:cNvSpPr/>
          <p:nvPr/>
        </p:nvSpPr>
        <p:spPr>
          <a:xfrm>
            <a:off x="4682522" y="4246724"/>
            <a:ext cx="2973949" cy="108042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50"/>
              </a:lnSpc>
            </a:pPr>
            <a:r>
              <a:rPr lang="en-GB" sz="1400">
                <a:latin typeface="Roboto Medium" panose="02000000000000000000" pitchFamily="2" charset="0"/>
                <a:ea typeface="Roboto Medium" panose="02000000000000000000" pitchFamily="2" charset="0"/>
              </a:rPr>
              <a:t>A Terraform </a:t>
            </a:r>
            <a:r>
              <a:rPr lang="en-GB" sz="1400" b="1">
                <a:latin typeface="Roboto Black" panose="02000000000000000000" pitchFamily="2" charset="0"/>
                <a:ea typeface="Roboto Black" panose="02000000000000000000" pitchFamily="2" charset="0"/>
              </a:rPr>
              <a:t>missing lock file</a:t>
            </a:r>
            <a:r>
              <a:rPr lang="en-GB" sz="1400">
                <a:latin typeface="Roboto Medium" panose="02000000000000000000" pitchFamily="2" charset="0"/>
                <a:ea typeface="Roboto Medium" panose="02000000000000000000" pitchFamily="2" charset="0"/>
              </a:rPr>
              <a:t> and </a:t>
            </a:r>
            <a:r>
              <a:rPr lang="en-GB" sz="1400" b="1">
                <a:latin typeface="Roboto Black" panose="02000000000000000000" pitchFamily="2" charset="0"/>
                <a:ea typeface="Roboto Black" panose="02000000000000000000" pitchFamily="2" charset="0"/>
              </a:rPr>
              <a:t>loose provider constraints</a:t>
            </a:r>
            <a:r>
              <a:rPr lang="en-GB" sz="1400">
                <a:latin typeface="Roboto Medium" panose="02000000000000000000" pitchFamily="2" charset="0"/>
                <a:ea typeface="Roboto Medium" panose="02000000000000000000" pitchFamily="2" charset="0"/>
              </a:rPr>
              <a:t> triggered a provider upgrade, making a small code change produce a huge, </a:t>
            </a:r>
            <a:r>
              <a:rPr lang="en-GB" sz="1400" b="1">
                <a:latin typeface="Roboto Black" panose="02000000000000000000" pitchFamily="2" charset="0"/>
                <a:ea typeface="Roboto Black" panose="02000000000000000000" pitchFamily="2" charset="0"/>
              </a:rPr>
              <a:t>unexpected</a:t>
            </a:r>
            <a:r>
              <a:rPr lang="en-GB" sz="1400">
                <a:latin typeface="Roboto Medium" panose="02000000000000000000" pitchFamily="2" charset="0"/>
                <a:ea typeface="Roboto Medium" panose="02000000000000000000" pitchFamily="2" charset="0"/>
              </a:rPr>
              <a:t> Terraform plan.</a:t>
            </a:r>
          </a:p>
        </p:txBody>
      </p:sp>
      <p:pic>
        <p:nvPicPr>
          <p:cNvPr id="20" name="Graphic 19" descr="Stopwatch 66% with solid fill">
            <a:extLst>
              <a:ext uri="{FF2B5EF4-FFF2-40B4-BE49-F238E27FC236}">
                <a16:creationId xmlns:a16="http://schemas.microsoft.com/office/drawing/2014/main" id="{C70E417A-ACC4-1924-C4FA-8D660CCB0F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682522" y="1683657"/>
            <a:ext cx="630583" cy="630583"/>
          </a:xfrm>
          <a:prstGeom prst="rect">
            <a:avLst/>
          </a:prstGeom>
        </p:spPr>
      </p:pic>
      <p:sp>
        <p:nvSpPr>
          <p:cNvPr id="22" name="Heading">
            <a:extLst>
              <a:ext uri="{FF2B5EF4-FFF2-40B4-BE49-F238E27FC236}">
                <a16:creationId xmlns:a16="http://schemas.microsoft.com/office/drawing/2014/main" id="{BED3C763-DDBC-16E3-F99F-33B2D923BC8F}"/>
              </a:ext>
            </a:extLst>
          </p:cNvPr>
          <p:cNvSpPr/>
          <p:nvPr/>
        </p:nvSpPr>
        <p:spPr>
          <a:xfrm>
            <a:off x="8376746" y="2539235"/>
            <a:ext cx="2647950" cy="147732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rgbClr val="19213D"/>
                </a:solidFill>
                <a:latin typeface="Oswald Medium" pitchFamily="2" charset="77"/>
                <a:ea typeface="Furore Regular" pitchFamily="34" charset="-122"/>
                <a:cs typeface="Furore Regular" pitchFamily="34" charset="-120"/>
              </a:rPr>
              <a:t>Manual Hotfix caused Silent Drift</a:t>
            </a:r>
            <a:endParaRPr lang="en-US" sz="2400">
              <a:latin typeface="Oswald Medium" pitchFamily="2" charset="77"/>
            </a:endParaRPr>
          </a:p>
        </p:txBody>
      </p:sp>
      <p:sp>
        <p:nvSpPr>
          <p:cNvPr id="28" name="Heading">
            <a:extLst>
              <a:ext uri="{FF2B5EF4-FFF2-40B4-BE49-F238E27FC236}">
                <a16:creationId xmlns:a16="http://schemas.microsoft.com/office/drawing/2014/main" id="{E89FBAC7-D392-FED5-F699-6E484EA283A0}"/>
              </a:ext>
            </a:extLst>
          </p:cNvPr>
          <p:cNvSpPr/>
          <p:nvPr/>
        </p:nvSpPr>
        <p:spPr>
          <a:xfrm>
            <a:off x="925240" y="2539235"/>
            <a:ext cx="2826955" cy="147732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rgbClr val="19213D"/>
                </a:solidFill>
                <a:latin typeface="Oswald Medium" pitchFamily="2" charset="77"/>
                <a:ea typeface="Furore Regular" pitchFamily="34" charset="-122"/>
                <a:cs typeface="Furore Regular" pitchFamily="34" charset="-120"/>
              </a:rPr>
              <a:t>Missing Policy caused Production Risk</a:t>
            </a:r>
          </a:p>
        </p:txBody>
      </p:sp>
      <p:sp>
        <p:nvSpPr>
          <p:cNvPr id="35" name="Heading">
            <a:extLst>
              <a:ext uri="{FF2B5EF4-FFF2-40B4-BE49-F238E27FC236}">
                <a16:creationId xmlns:a16="http://schemas.microsoft.com/office/drawing/2014/main" id="{7D94BEE8-5397-CC75-9A8B-B858A8ED8363}"/>
              </a:ext>
            </a:extLst>
          </p:cNvPr>
          <p:cNvSpPr/>
          <p:nvPr/>
        </p:nvSpPr>
        <p:spPr>
          <a:xfrm>
            <a:off x="4682523" y="2539235"/>
            <a:ext cx="2647950" cy="147732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rgbClr val="19213D"/>
                </a:solidFill>
                <a:latin typeface="Oswald Medium"/>
                <a:ea typeface="Furore Regular"/>
                <a:cs typeface="Furore Regular" pitchFamily="34" charset="-120"/>
              </a:rPr>
              <a:t>Provider Update caused Massive Change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93B090-E7EE-D73A-2856-3AB0B7FE69D8}"/>
              </a:ext>
            </a:extLst>
          </p:cNvPr>
          <p:cNvSpPr/>
          <p:nvPr/>
        </p:nvSpPr>
        <p:spPr>
          <a:xfrm>
            <a:off x="612117" y="1478794"/>
            <a:ext cx="3441417" cy="4393195"/>
          </a:xfrm>
          <a:prstGeom prst="roundRect">
            <a:avLst>
              <a:gd name="adj" fmla="val 5750"/>
            </a:avLst>
          </a:prstGeom>
          <a:solidFill>
            <a:schemeClr val="bg1">
              <a:alpha val="6723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FB4D872-4326-4CB2-5D45-D73C69DA1E87}"/>
              </a:ext>
            </a:extLst>
          </p:cNvPr>
          <p:cNvSpPr/>
          <p:nvPr/>
        </p:nvSpPr>
        <p:spPr>
          <a:xfrm>
            <a:off x="4376397" y="1478794"/>
            <a:ext cx="3441417" cy="4393195"/>
          </a:xfrm>
          <a:prstGeom prst="roundRect">
            <a:avLst>
              <a:gd name="adj" fmla="val 5750"/>
            </a:avLst>
          </a:prstGeom>
          <a:solidFill>
            <a:schemeClr val="bg1">
              <a:alpha val="6723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599A6D9A-A2D4-6479-2229-56040905F4E1}"/>
              </a:ext>
            </a:extLst>
          </p:cNvPr>
          <p:cNvSpPr/>
          <p:nvPr/>
        </p:nvSpPr>
        <p:spPr>
          <a:xfrm>
            <a:off x="8953500" y="6418289"/>
            <a:ext cx="2381755" cy="19864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650"/>
              </a:lnSpc>
              <a:buNone/>
            </a:pPr>
            <a:r>
              <a:rPr lang="en-US" sz="1050">
                <a:solidFill>
                  <a:srgbClr val="6D758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CLOUDETEER.DE   |   13/19</a:t>
            </a:r>
          </a:p>
        </p:txBody>
      </p:sp>
    </p:spTree>
    <p:extLst>
      <p:ext uri="{BB962C8B-B14F-4D97-AF65-F5344CB8AC3E}">
        <p14:creationId xmlns:p14="http://schemas.microsoft.com/office/powerpoint/2010/main" val="3216097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F7CAB-F3DD-2F4F-686C-1207632A7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lur BG" descr="preencoded.png">
            <a:extLst>
              <a:ext uri="{FF2B5EF4-FFF2-40B4-BE49-F238E27FC236}">
                <a16:creationId xmlns:a16="http://schemas.microsoft.com/office/drawing/2014/main" id="{F507AEA2-9933-DDB2-0967-BE365FE057F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Heading">
            <a:extLst>
              <a:ext uri="{FF2B5EF4-FFF2-40B4-BE49-F238E27FC236}">
                <a16:creationId xmlns:a16="http://schemas.microsoft.com/office/drawing/2014/main" id="{06B40FCB-870A-DCD0-4274-63A4242A68B0}"/>
              </a:ext>
            </a:extLst>
          </p:cNvPr>
          <p:cNvSpPr/>
          <p:nvPr/>
        </p:nvSpPr>
        <p:spPr>
          <a:xfrm>
            <a:off x="718828" y="553288"/>
            <a:ext cx="8567061" cy="57708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500"/>
              </a:lnSpc>
              <a:buClr>
                <a:srgbClr val="5D34CD"/>
              </a:buClr>
            </a:pPr>
            <a:r>
              <a:rPr lang="en-US" sz="4000">
                <a:solidFill>
                  <a:srgbClr val="19213D"/>
                </a:solidFill>
                <a:latin typeface="Oswald Medium" pitchFamily="2" charset="77"/>
                <a:ea typeface="Furore Regular" pitchFamily="34" charset="-122"/>
                <a:cs typeface="Furore Regular" pitchFamily="34" charset="-120"/>
              </a:rPr>
              <a:t>Scheduled Drift Detection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A6466D46-A384-8F58-64AA-F76D0455534D}"/>
              </a:ext>
            </a:extLst>
          </p:cNvPr>
          <p:cNvSpPr/>
          <p:nvPr/>
        </p:nvSpPr>
        <p:spPr>
          <a:xfrm>
            <a:off x="74246" y="6425882"/>
            <a:ext cx="3164255" cy="41517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650"/>
              </a:lnSpc>
            </a:pPr>
            <a:r>
              <a:rPr lang="en-US" sz="1050">
                <a:solidFill>
                  <a:srgbClr val="6D758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Regular" pitchFamily="34" charset="-120"/>
              </a:rPr>
              <a:t>From Code to Cloud | by Roman and Melody</a:t>
            </a:r>
          </a:p>
          <a:p>
            <a:pPr algn="r">
              <a:lnSpc>
                <a:spcPts val="1650"/>
              </a:lnSpc>
            </a:pPr>
            <a:endParaRPr lang="en-US" sz="105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D69A25F-CA4D-3F51-8B0F-B961E7A3AABA}"/>
              </a:ext>
            </a:extLst>
          </p:cNvPr>
          <p:cNvGrpSpPr/>
          <p:nvPr/>
        </p:nvGrpSpPr>
        <p:grpSpPr>
          <a:xfrm>
            <a:off x="9323482" y="3247549"/>
            <a:ext cx="2345832" cy="2412889"/>
            <a:chOff x="8794309" y="2780206"/>
            <a:chExt cx="2812636" cy="2893038"/>
          </a:xfrm>
        </p:grpSpPr>
        <p:pic>
          <p:nvPicPr>
            <p:cNvPr id="41" name="Graphic 40" descr="Key with solid fill">
              <a:extLst>
                <a:ext uri="{FF2B5EF4-FFF2-40B4-BE49-F238E27FC236}">
                  <a16:creationId xmlns:a16="http://schemas.microsoft.com/office/drawing/2014/main" id="{5B015A63-4BB1-505A-EC07-511DF3DFA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532204" y="5001149"/>
              <a:ext cx="672095" cy="672095"/>
            </a:xfrm>
            <a:prstGeom prst="rect">
              <a:avLst/>
            </a:prstGeom>
          </p:spPr>
        </p:pic>
        <p:pic>
          <p:nvPicPr>
            <p:cNvPr id="43" name="Graphic 42" descr="Lock with solid fill">
              <a:extLst>
                <a:ext uri="{FF2B5EF4-FFF2-40B4-BE49-F238E27FC236}">
                  <a16:creationId xmlns:a16="http://schemas.microsoft.com/office/drawing/2014/main" id="{949C380F-9DE7-EB9C-99FD-9F4DA725B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34850" y="4956179"/>
              <a:ext cx="672095" cy="672095"/>
            </a:xfrm>
            <a:prstGeom prst="rect">
              <a:avLst/>
            </a:prstGeom>
          </p:spPr>
        </p:pic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D6CB9A6-AB80-EE89-E515-AA3DF3DCA51A}"/>
                </a:ext>
              </a:extLst>
            </p:cNvPr>
            <p:cNvSpPr/>
            <p:nvPr/>
          </p:nvSpPr>
          <p:spPr>
            <a:xfrm>
              <a:off x="9413130" y="2780206"/>
              <a:ext cx="1679976" cy="1022507"/>
            </a:xfrm>
            <a:custGeom>
              <a:avLst/>
              <a:gdLst>
                <a:gd name="connsiteX0" fmla="*/ 730714 w 876161"/>
                <a:gd name="connsiteY0" fmla="*/ 533271 h 533270"/>
                <a:gd name="connsiteX1" fmla="*/ 876119 w 876161"/>
                <a:gd name="connsiteY1" fmla="*/ 380816 h 533270"/>
                <a:gd name="connsiteX2" fmla="*/ 748812 w 876161"/>
                <a:gd name="connsiteY2" fmla="*/ 236948 h 533270"/>
                <a:gd name="connsiteX3" fmla="*/ 677565 w 876161"/>
                <a:gd name="connsiteY3" fmla="*/ 120743 h 533270"/>
                <a:gd name="connsiteX4" fmla="*/ 541643 w 876161"/>
                <a:gd name="connsiteY4" fmla="*/ 92168 h 533270"/>
                <a:gd name="connsiteX5" fmla="*/ 325044 w 876161"/>
                <a:gd name="connsiteY5" fmla="*/ 5586 h 533270"/>
                <a:gd name="connsiteX6" fmla="*/ 171311 w 876161"/>
                <a:gd name="connsiteY6" fmla="*/ 177036 h 533270"/>
                <a:gd name="connsiteX7" fmla="*/ 34532 w 876161"/>
                <a:gd name="connsiteY7" fmla="*/ 247997 h 533270"/>
                <a:gd name="connsiteX8" fmla="*/ 16244 w 876161"/>
                <a:gd name="connsiteY8" fmla="*/ 430496 h 533270"/>
                <a:gd name="connsiteX9" fmla="*/ 166167 w 876161"/>
                <a:gd name="connsiteY9" fmla="*/ 532223 h 533270"/>
                <a:gd name="connsiteX10" fmla="*/ 168739 w 876161"/>
                <a:gd name="connsiteY10" fmla="*/ 473073 h 533270"/>
                <a:gd name="connsiteX11" fmla="*/ 69012 w 876161"/>
                <a:gd name="connsiteY11" fmla="*/ 405350 h 533270"/>
                <a:gd name="connsiteX12" fmla="*/ 81109 w 876161"/>
                <a:gd name="connsiteY12" fmla="*/ 283716 h 533270"/>
                <a:gd name="connsiteX13" fmla="*/ 193123 w 876161"/>
                <a:gd name="connsiteY13" fmla="*/ 237996 h 533270"/>
                <a:gd name="connsiteX14" fmla="*/ 226937 w 876161"/>
                <a:gd name="connsiteY14" fmla="*/ 243615 h 533270"/>
                <a:gd name="connsiteX15" fmla="*/ 226937 w 876161"/>
                <a:gd name="connsiteY15" fmla="*/ 206277 h 533270"/>
                <a:gd name="connsiteX16" fmla="*/ 338475 w 876161"/>
                <a:gd name="connsiteY16" fmla="*/ 63402 h 533270"/>
                <a:gd name="connsiteX17" fmla="*/ 501924 w 876161"/>
                <a:gd name="connsiteY17" fmla="*/ 139602 h 533270"/>
                <a:gd name="connsiteX18" fmla="*/ 513449 w 876161"/>
                <a:gd name="connsiteY18" fmla="*/ 162558 h 533270"/>
                <a:gd name="connsiteX19" fmla="*/ 537357 w 876161"/>
                <a:gd name="connsiteY19" fmla="*/ 154080 h 533270"/>
                <a:gd name="connsiteX20" fmla="*/ 643751 w 876161"/>
                <a:gd name="connsiteY20" fmla="*/ 168939 h 533270"/>
                <a:gd name="connsiteX21" fmla="*/ 692805 w 876161"/>
                <a:gd name="connsiteY21" fmla="*/ 265428 h 533270"/>
                <a:gd name="connsiteX22" fmla="*/ 692805 w 876161"/>
                <a:gd name="connsiteY22" fmla="*/ 295146 h 533270"/>
                <a:gd name="connsiteX23" fmla="*/ 731667 w 876161"/>
                <a:gd name="connsiteY23" fmla="*/ 295146 h 533270"/>
                <a:gd name="connsiteX24" fmla="*/ 817688 w 876161"/>
                <a:gd name="connsiteY24" fmla="*/ 387878 h 533270"/>
                <a:gd name="connsiteX25" fmla="*/ 730714 w 876161"/>
                <a:gd name="connsiteY25" fmla="*/ 473930 h 53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76161" h="533270">
                  <a:moveTo>
                    <a:pt x="730714" y="533271"/>
                  </a:moveTo>
                  <a:cubicBezTo>
                    <a:pt x="812965" y="531324"/>
                    <a:pt x="878065" y="463068"/>
                    <a:pt x="876119" y="380816"/>
                  </a:cubicBezTo>
                  <a:cubicBezTo>
                    <a:pt x="874401" y="308249"/>
                    <a:pt x="820631" y="247483"/>
                    <a:pt x="748812" y="236948"/>
                  </a:cubicBezTo>
                  <a:cubicBezTo>
                    <a:pt x="741222" y="190368"/>
                    <a:pt x="715635" y="148635"/>
                    <a:pt x="677565" y="120743"/>
                  </a:cubicBezTo>
                  <a:cubicBezTo>
                    <a:pt x="638164" y="92820"/>
                    <a:pt x="588953" y="82474"/>
                    <a:pt x="541643" y="92168"/>
                  </a:cubicBezTo>
                  <a:cubicBezTo>
                    <a:pt x="495099" y="20307"/>
                    <a:pt x="408299" y="-14390"/>
                    <a:pt x="325044" y="5586"/>
                  </a:cubicBezTo>
                  <a:cubicBezTo>
                    <a:pt x="243901" y="26482"/>
                    <a:pt x="183269" y="94102"/>
                    <a:pt x="171311" y="177036"/>
                  </a:cubicBezTo>
                  <a:cubicBezTo>
                    <a:pt x="117255" y="178487"/>
                    <a:pt x="66847" y="204639"/>
                    <a:pt x="34532" y="247997"/>
                  </a:cubicBezTo>
                  <a:cubicBezTo>
                    <a:pt x="-3757" y="301184"/>
                    <a:pt x="-10730" y="370768"/>
                    <a:pt x="16244" y="430496"/>
                  </a:cubicBezTo>
                  <a:cubicBezTo>
                    <a:pt x="43740" y="489368"/>
                    <a:pt x="101301" y="528425"/>
                    <a:pt x="166167" y="532223"/>
                  </a:cubicBezTo>
                  <a:close/>
                  <a:moveTo>
                    <a:pt x="168739" y="473073"/>
                  </a:moveTo>
                  <a:cubicBezTo>
                    <a:pt x="125640" y="470358"/>
                    <a:pt x="87430" y="444411"/>
                    <a:pt x="69012" y="405350"/>
                  </a:cubicBezTo>
                  <a:cubicBezTo>
                    <a:pt x="51141" y="365536"/>
                    <a:pt x="55747" y="319230"/>
                    <a:pt x="81109" y="283716"/>
                  </a:cubicBezTo>
                  <a:cubicBezTo>
                    <a:pt x="107040" y="248831"/>
                    <a:pt x="150188" y="231220"/>
                    <a:pt x="193123" y="237996"/>
                  </a:cubicBezTo>
                  <a:lnTo>
                    <a:pt x="226937" y="243615"/>
                  </a:lnTo>
                  <a:lnTo>
                    <a:pt x="226937" y="206277"/>
                  </a:lnTo>
                  <a:cubicBezTo>
                    <a:pt x="227267" y="138818"/>
                    <a:pt x="273112" y="80093"/>
                    <a:pt x="338475" y="63402"/>
                  </a:cubicBezTo>
                  <a:cubicBezTo>
                    <a:pt x="404060" y="47589"/>
                    <a:pt x="471869" y="79201"/>
                    <a:pt x="501924" y="139602"/>
                  </a:cubicBezTo>
                  <a:lnTo>
                    <a:pt x="513449" y="162558"/>
                  </a:lnTo>
                  <a:lnTo>
                    <a:pt x="537357" y="154080"/>
                  </a:lnTo>
                  <a:cubicBezTo>
                    <a:pt x="573128" y="141442"/>
                    <a:pt x="612811" y="146984"/>
                    <a:pt x="643751" y="168939"/>
                  </a:cubicBezTo>
                  <a:cubicBezTo>
                    <a:pt x="674513" y="191474"/>
                    <a:pt x="692725" y="227295"/>
                    <a:pt x="692805" y="265428"/>
                  </a:cubicBezTo>
                  <a:lnTo>
                    <a:pt x="692805" y="295146"/>
                  </a:lnTo>
                  <a:lnTo>
                    <a:pt x="731667" y="295146"/>
                  </a:lnTo>
                  <a:cubicBezTo>
                    <a:pt x="781028" y="296999"/>
                    <a:pt x="819542" y="338517"/>
                    <a:pt x="817688" y="387878"/>
                  </a:cubicBezTo>
                  <a:cubicBezTo>
                    <a:pt x="815919" y="435006"/>
                    <a:pt x="777859" y="472663"/>
                    <a:pt x="730714" y="473930"/>
                  </a:cubicBezTo>
                  <a:close/>
                </a:path>
              </a:pathLst>
            </a:custGeom>
            <a:solidFill>
              <a:srgbClr val="5D34CD">
                <a:alpha val="16773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pic>
          <p:nvPicPr>
            <p:cNvPr id="53" name="Graphic 52" descr="Single gear with solid fill">
              <a:extLst>
                <a:ext uri="{FF2B5EF4-FFF2-40B4-BE49-F238E27FC236}">
                  <a16:creationId xmlns:a16="http://schemas.microsoft.com/office/drawing/2014/main" id="{D395DAA9-86A2-EE23-D8BF-39A53D860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455607" y="3210286"/>
              <a:ext cx="1588463" cy="1588463"/>
            </a:xfrm>
            <a:prstGeom prst="rect">
              <a:avLst/>
            </a:prstGeom>
          </p:spPr>
        </p:pic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1F810DC-9E08-BDC1-CFEA-5BF89F468490}"/>
                </a:ext>
              </a:extLst>
            </p:cNvPr>
            <p:cNvGrpSpPr/>
            <p:nvPr/>
          </p:nvGrpSpPr>
          <p:grpSpPr>
            <a:xfrm>
              <a:off x="10256012" y="4945138"/>
              <a:ext cx="709853" cy="694177"/>
              <a:chOff x="10485362" y="4761741"/>
              <a:chExt cx="965770" cy="944443"/>
            </a:xfrm>
            <a:solidFill>
              <a:srgbClr val="5D34CD"/>
            </a:solidFill>
          </p:grpSpPr>
          <p:pic>
            <p:nvPicPr>
              <p:cNvPr id="55" name="Graphic 54" descr="Building Brick Wall with solid fill">
                <a:extLst>
                  <a:ext uri="{FF2B5EF4-FFF2-40B4-BE49-F238E27FC236}">
                    <a16:creationId xmlns:a16="http://schemas.microsoft.com/office/drawing/2014/main" id="{0E84DB50-D48B-E879-6EFA-848751882F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0485362" y="479178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7" name="Graphic 56" descr="Shield with solid fill">
                <a:extLst>
                  <a:ext uri="{FF2B5EF4-FFF2-40B4-BE49-F238E27FC236}">
                    <a16:creationId xmlns:a16="http://schemas.microsoft.com/office/drawing/2014/main" id="{6FA3C5E6-F032-AF92-9CAD-1DEBFE3829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746660" y="4761741"/>
                <a:ext cx="704472" cy="704472"/>
              </a:xfrm>
              <a:prstGeom prst="rect">
                <a:avLst/>
              </a:prstGeom>
            </p:spPr>
          </p:pic>
        </p:grpSp>
        <p:pic>
          <p:nvPicPr>
            <p:cNvPr id="64" name="Graphic 63" descr="Database with solid fill">
              <a:extLst>
                <a:ext uri="{FF2B5EF4-FFF2-40B4-BE49-F238E27FC236}">
                  <a16:creationId xmlns:a16="http://schemas.microsoft.com/office/drawing/2014/main" id="{AB269B26-EE9E-0C2B-8D66-6228904C6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794309" y="4956179"/>
              <a:ext cx="672095" cy="672095"/>
            </a:xfrm>
            <a:prstGeom prst="rect">
              <a:avLst/>
            </a:prstGeom>
          </p:spPr>
        </p:pic>
        <p:sp>
          <p:nvSpPr>
            <p:cNvPr id="65" name="Left Brace 64">
              <a:extLst>
                <a:ext uri="{FF2B5EF4-FFF2-40B4-BE49-F238E27FC236}">
                  <a16:creationId xmlns:a16="http://schemas.microsoft.com/office/drawing/2014/main" id="{FE7F71EB-AAAF-0CAD-A535-DE1A1255EFBE}"/>
                </a:ext>
              </a:extLst>
            </p:cNvPr>
            <p:cNvSpPr/>
            <p:nvPr/>
          </p:nvSpPr>
          <p:spPr>
            <a:xfrm rot="5400000">
              <a:off x="10161155" y="3929265"/>
              <a:ext cx="189715" cy="1685766"/>
            </a:xfrm>
            <a:prstGeom prst="leftBrace">
              <a:avLst/>
            </a:prstGeom>
            <a:ln>
              <a:solidFill>
                <a:srgbClr val="5D34C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A9B0ECA-FEE4-51F0-88F7-BF13ED248BDC}"/>
              </a:ext>
            </a:extLst>
          </p:cNvPr>
          <p:cNvSpPr txBox="1"/>
          <p:nvPr/>
        </p:nvSpPr>
        <p:spPr>
          <a:xfrm>
            <a:off x="436680" y="2691361"/>
            <a:ext cx="2720375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DE" sz="2000">
                <a:solidFill>
                  <a:srgbClr val="5D34CD"/>
                </a:solidFill>
                <a:latin typeface="Oswald"/>
              </a:rPr>
              <a:t>Terraform State</a:t>
            </a:r>
            <a:endParaRPr lang="en-US" sz="2400">
              <a:solidFill>
                <a:srgbClr val="5D34CD"/>
              </a:solidFill>
              <a:latin typeface="Oswald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BC72E15-3D08-B1EB-2841-785FD97CF748}"/>
              </a:ext>
            </a:extLst>
          </p:cNvPr>
          <p:cNvSpPr txBox="1"/>
          <p:nvPr/>
        </p:nvSpPr>
        <p:spPr>
          <a:xfrm>
            <a:off x="9499804" y="2692663"/>
            <a:ext cx="2063146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sz="2000">
                <a:solidFill>
                  <a:srgbClr val="5D34CD"/>
                </a:solidFill>
                <a:latin typeface="Oswald"/>
              </a:rPr>
              <a:t>Infrastructure</a:t>
            </a:r>
            <a:endParaRPr lang="en-DE" sz="1600">
              <a:solidFill>
                <a:srgbClr val="5D34CD"/>
              </a:solidFill>
              <a:latin typeface="Oswa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7E2BC0-401C-A1A8-91E1-752B78F11EA1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467322" y="3295423"/>
            <a:ext cx="2659090" cy="2365016"/>
          </a:xfrm>
          <a:prstGeom prst="rect">
            <a:avLst/>
          </a:prstGeom>
        </p:spPr>
      </p:pic>
      <p:pic>
        <p:nvPicPr>
          <p:cNvPr id="8" name="Graphic 7" descr="Cloud with solid fill">
            <a:extLst>
              <a:ext uri="{FF2B5EF4-FFF2-40B4-BE49-F238E27FC236}">
                <a16:creationId xmlns:a16="http://schemas.microsoft.com/office/drawing/2014/main" id="{C575C799-CFFD-4FA3-A184-7A18A8342EF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439900" y="5009063"/>
            <a:ext cx="914400" cy="914400"/>
          </a:xfrm>
          <a:prstGeom prst="rect">
            <a:avLst/>
          </a:prstGeom>
        </p:spPr>
      </p:pic>
      <p:pic>
        <p:nvPicPr>
          <p:cNvPr id="7" name="layer-MC0">
            <a:extLst>
              <a:ext uri="{FF2B5EF4-FFF2-40B4-BE49-F238E27FC236}">
                <a16:creationId xmlns:a16="http://schemas.microsoft.com/office/drawing/2014/main" id="{3A11A71B-7210-BE90-1396-D7BDF4ED5E3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9773779" y="702339"/>
            <a:ext cx="1651767" cy="43041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1614959E-1D23-E954-D1D1-98B8E38DA06E}"/>
              </a:ext>
            </a:extLst>
          </p:cNvPr>
          <p:cNvGrpSpPr/>
          <p:nvPr/>
        </p:nvGrpSpPr>
        <p:grpSpPr>
          <a:xfrm>
            <a:off x="4033348" y="1615544"/>
            <a:ext cx="4378148" cy="2963671"/>
            <a:chOff x="3996641" y="1615544"/>
            <a:chExt cx="4378148" cy="2963671"/>
          </a:xfrm>
        </p:grpSpPr>
        <p:sp>
          <p:nvSpPr>
            <p:cNvPr id="15" name="Rounded Rectangular Callout 14">
              <a:extLst>
                <a:ext uri="{FF2B5EF4-FFF2-40B4-BE49-F238E27FC236}">
                  <a16:creationId xmlns:a16="http://schemas.microsoft.com/office/drawing/2014/main" id="{B49B0C82-E8EE-084B-7D09-38E3CA1AE9BF}"/>
                </a:ext>
              </a:extLst>
            </p:cNvPr>
            <p:cNvSpPr/>
            <p:nvPr/>
          </p:nvSpPr>
          <p:spPr>
            <a:xfrm>
              <a:off x="3996641" y="1615544"/>
              <a:ext cx="4370230" cy="2963671"/>
            </a:xfrm>
            <a:prstGeom prst="flowChartOffpageConnector">
              <a:avLst/>
            </a:prstGeom>
            <a:gradFill>
              <a:gsLst>
                <a:gs pos="40000">
                  <a:srgbClr val="18203D">
                    <a:alpha val="0"/>
                  </a:srgbClr>
                </a:gs>
                <a:gs pos="99000">
                  <a:srgbClr val="5D34CD">
                    <a:alpha val="9000"/>
                  </a:srgbClr>
                </a:gs>
              </a:gsLst>
              <a:lin ang="5400000" scaled="0"/>
            </a:gradFill>
            <a:ln w="12700">
              <a:gradFill flip="none" rotWithShape="1">
                <a:gsLst>
                  <a:gs pos="33000">
                    <a:srgbClr val="5D34CD">
                      <a:alpha val="0"/>
                    </a:srgbClr>
                  </a:gs>
                  <a:gs pos="97000">
                    <a:srgbClr val="5D34CD"/>
                  </a:gs>
                </a:gsLst>
                <a:lin ang="5400000" scaled="0"/>
                <a:tileRect/>
              </a:gra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CA5129F-089E-B1CB-8891-44A4BAB4945C}"/>
                </a:ext>
              </a:extLst>
            </p:cNvPr>
            <p:cNvSpPr txBox="1"/>
            <p:nvPr/>
          </p:nvSpPr>
          <p:spPr>
            <a:xfrm>
              <a:off x="4004559" y="2096817"/>
              <a:ext cx="4370230" cy="400110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DE"/>
              </a:defPPr>
              <a:lvl1pPr algn="ctr">
                <a:defRPr sz="2000">
                  <a:solidFill>
                    <a:srgbClr val="5D34CD"/>
                  </a:solidFill>
                  <a:latin typeface="Oswald"/>
                </a:defRPr>
              </a:lvl1pPr>
            </a:lstStyle>
            <a:p>
              <a:r>
                <a:rPr lang="en-GB"/>
                <a:t>Scheduled Pipeline</a:t>
              </a:r>
              <a:endParaRPr lang="en-DE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554DE1-EC39-AFC8-D8CA-93A5C3196D34}"/>
                </a:ext>
              </a:extLst>
            </p:cNvPr>
            <p:cNvGrpSpPr/>
            <p:nvPr/>
          </p:nvGrpSpPr>
          <p:grpSpPr>
            <a:xfrm>
              <a:off x="4313597" y="2771178"/>
              <a:ext cx="686215" cy="686215"/>
              <a:chOff x="4502572" y="2672883"/>
              <a:chExt cx="1030322" cy="1030322"/>
            </a:xfrm>
          </p:grpSpPr>
          <p:pic>
            <p:nvPicPr>
              <p:cNvPr id="16" name="Graphic 15" descr="Arrow circle with solid fill">
                <a:extLst>
                  <a:ext uri="{FF2B5EF4-FFF2-40B4-BE49-F238E27FC236}">
                    <a16:creationId xmlns:a16="http://schemas.microsoft.com/office/drawing/2014/main" id="{8A3F414B-AD6E-58E2-B869-99B862CD0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rcRect/>
              <a:stretch/>
            </p:blipFill>
            <p:spPr>
              <a:xfrm>
                <a:off x="4658669" y="2840644"/>
                <a:ext cx="701150" cy="701150"/>
              </a:xfrm>
              <a:prstGeom prst="rect">
                <a:avLst/>
              </a:prstGeom>
            </p:spPr>
          </p:pic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0ECBD683-A876-15A3-B34F-39A4D8E099DA}"/>
                  </a:ext>
                </a:extLst>
              </p:cNvPr>
              <p:cNvSpPr/>
              <p:nvPr/>
            </p:nvSpPr>
            <p:spPr>
              <a:xfrm>
                <a:off x="4502572" y="2672883"/>
                <a:ext cx="1030322" cy="1030322"/>
              </a:xfrm>
              <a:prstGeom prst="ellipse">
                <a:avLst/>
              </a:prstGeom>
              <a:noFill/>
              <a:ln w="12700">
                <a:solidFill>
                  <a:srgbClr val="5D34CD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2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9507F1-C924-8825-24FA-5FB91B253143}"/>
                </a:ext>
              </a:extLst>
            </p:cNvPr>
            <p:cNvGrpSpPr/>
            <p:nvPr/>
          </p:nvGrpSpPr>
          <p:grpSpPr>
            <a:xfrm>
              <a:off x="6332043" y="2771178"/>
              <a:ext cx="686215" cy="686215"/>
              <a:chOff x="6815097" y="2672883"/>
              <a:chExt cx="1030322" cy="1030322"/>
            </a:xfrm>
          </p:grpSpPr>
          <p:pic>
            <p:nvPicPr>
              <p:cNvPr id="35" name="Graphic 34" descr="Search Inventory with solid fill">
                <a:extLst>
                  <a:ext uri="{FF2B5EF4-FFF2-40B4-BE49-F238E27FC236}">
                    <a16:creationId xmlns:a16="http://schemas.microsoft.com/office/drawing/2014/main" id="{EE7FF4F7-10C6-8013-6F43-7E82F31538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rcRect/>
              <a:stretch/>
            </p:blipFill>
            <p:spPr>
              <a:xfrm>
                <a:off x="6965520" y="2822530"/>
                <a:ext cx="701150" cy="701150"/>
              </a:xfrm>
              <a:prstGeom prst="rect">
                <a:avLst/>
              </a:prstGeom>
            </p:spPr>
          </p:pic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4A52869-6EF2-7BC3-AABA-2D1D2B1C4B42}"/>
                  </a:ext>
                </a:extLst>
              </p:cNvPr>
              <p:cNvSpPr/>
              <p:nvPr/>
            </p:nvSpPr>
            <p:spPr>
              <a:xfrm>
                <a:off x="6815097" y="2672883"/>
                <a:ext cx="1030322" cy="1030322"/>
              </a:xfrm>
              <a:prstGeom prst="ellipse">
                <a:avLst/>
              </a:prstGeom>
              <a:noFill/>
              <a:ln w="12700">
                <a:solidFill>
                  <a:srgbClr val="5D34CD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20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348C82C-83BF-0623-7042-D47BE42DA1A2}"/>
                </a:ext>
              </a:extLst>
            </p:cNvPr>
            <p:cNvGrpSpPr/>
            <p:nvPr/>
          </p:nvGrpSpPr>
          <p:grpSpPr>
            <a:xfrm>
              <a:off x="5322820" y="2771178"/>
              <a:ext cx="686215" cy="686215"/>
              <a:chOff x="5659237" y="2672883"/>
              <a:chExt cx="1030322" cy="1030322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C76C52F-A544-A3F8-75E8-874CBEEBA159}"/>
                  </a:ext>
                </a:extLst>
              </p:cNvPr>
              <p:cNvSpPr/>
              <p:nvPr/>
            </p:nvSpPr>
            <p:spPr>
              <a:xfrm>
                <a:off x="5659237" y="2672883"/>
                <a:ext cx="1030322" cy="1030322"/>
              </a:xfrm>
              <a:prstGeom prst="ellipse">
                <a:avLst/>
              </a:prstGeom>
              <a:noFill/>
              <a:ln w="12700">
                <a:solidFill>
                  <a:srgbClr val="5D34CD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200"/>
              </a:p>
            </p:txBody>
          </p:sp>
          <p:pic>
            <p:nvPicPr>
              <p:cNvPr id="44" name="Graphic 64" descr="Robot Hand with solid fill">
                <a:extLst>
                  <a:ext uri="{FF2B5EF4-FFF2-40B4-BE49-F238E27FC236}">
                    <a16:creationId xmlns:a16="http://schemas.microsoft.com/office/drawing/2014/main" id="{D6B60D40-9F99-1580-1A9D-584A798AD2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rcRect/>
              <a:stretch/>
            </p:blipFill>
            <p:spPr>
              <a:xfrm>
                <a:off x="5834074" y="2858724"/>
                <a:ext cx="664956" cy="664956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E87D9FB-946C-B196-D4A9-14D5302AF62C}"/>
                </a:ext>
              </a:extLst>
            </p:cNvPr>
            <p:cNvGrpSpPr/>
            <p:nvPr/>
          </p:nvGrpSpPr>
          <p:grpSpPr>
            <a:xfrm>
              <a:off x="7341267" y="2771178"/>
              <a:ext cx="686215" cy="686215"/>
              <a:chOff x="8010152" y="2650676"/>
              <a:chExt cx="1030322" cy="1030322"/>
            </a:xfrm>
          </p:grpSpPr>
          <p:pic>
            <p:nvPicPr>
              <p:cNvPr id="10" name="Graphic 9" descr="Megaphone1 with solid fill">
                <a:extLst>
                  <a:ext uri="{FF2B5EF4-FFF2-40B4-BE49-F238E27FC236}">
                    <a16:creationId xmlns:a16="http://schemas.microsoft.com/office/drawing/2014/main" id="{54514DAB-3535-45EA-6D9B-55B7DEB6AC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rcRect/>
              <a:stretch/>
            </p:blipFill>
            <p:spPr>
              <a:xfrm>
                <a:off x="8160575" y="2800323"/>
                <a:ext cx="701150" cy="701150"/>
              </a:xfrm>
              <a:prstGeom prst="rect">
                <a:avLst/>
              </a:prstGeom>
            </p:spPr>
          </p:pic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F6238FD-9379-D566-7161-D7EA513DEF02}"/>
                  </a:ext>
                </a:extLst>
              </p:cNvPr>
              <p:cNvSpPr/>
              <p:nvPr/>
            </p:nvSpPr>
            <p:spPr>
              <a:xfrm>
                <a:off x="8010152" y="2650676"/>
                <a:ext cx="1030322" cy="1030322"/>
              </a:xfrm>
              <a:prstGeom prst="ellipse">
                <a:avLst/>
              </a:prstGeom>
              <a:noFill/>
              <a:ln w="12700">
                <a:solidFill>
                  <a:srgbClr val="5D34CD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200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BE2620C-D9DA-A34E-DEC9-420E587BA22C}"/>
                </a:ext>
              </a:extLst>
            </p:cNvPr>
            <p:cNvSpPr txBox="1"/>
            <p:nvPr/>
          </p:nvSpPr>
          <p:spPr>
            <a:xfrm>
              <a:off x="4139334" y="3584483"/>
              <a:ext cx="102343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1100">
                  <a:solidFill>
                    <a:srgbClr val="5D34CD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Recurring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7A0CEB1-8F87-222D-B4C4-C4F42B5B278E}"/>
                </a:ext>
              </a:extLst>
            </p:cNvPr>
            <p:cNvSpPr txBox="1"/>
            <p:nvPr/>
          </p:nvSpPr>
          <p:spPr>
            <a:xfrm>
              <a:off x="5148985" y="3584483"/>
              <a:ext cx="102343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1100">
                  <a:solidFill>
                    <a:srgbClr val="5D34CD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Automated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02A73E6-F65E-87A5-812E-E5B50908C795}"/>
                </a:ext>
              </a:extLst>
            </p:cNvPr>
            <p:cNvSpPr txBox="1"/>
            <p:nvPr/>
          </p:nvSpPr>
          <p:spPr>
            <a:xfrm>
              <a:off x="6112081" y="3586697"/>
              <a:ext cx="110727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1100">
                  <a:solidFill>
                    <a:srgbClr val="5D34CD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Detect Drift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A045C11-14E2-2EEC-AE82-E87690E40430}"/>
                </a:ext>
              </a:extLst>
            </p:cNvPr>
            <p:cNvSpPr txBox="1"/>
            <p:nvPr/>
          </p:nvSpPr>
          <p:spPr>
            <a:xfrm>
              <a:off x="7172657" y="3577590"/>
              <a:ext cx="102343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1100">
                  <a:solidFill>
                    <a:srgbClr val="5D34CD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Notify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7255C81-6888-2AE3-C52F-7CCA240EBDCB}"/>
              </a:ext>
            </a:extLst>
          </p:cNvPr>
          <p:cNvCxnSpPr>
            <a:cxnSpLocks/>
          </p:cNvCxnSpPr>
          <p:nvPr/>
        </p:nvCxnSpPr>
        <p:spPr>
          <a:xfrm>
            <a:off x="3491345" y="5268901"/>
            <a:ext cx="5462155" cy="0"/>
          </a:xfrm>
          <a:prstGeom prst="straightConnector1">
            <a:avLst/>
          </a:prstGeom>
          <a:ln>
            <a:solidFill>
              <a:srgbClr val="5D34CD"/>
            </a:solidFill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45F7B7F-4799-0234-2F6D-C32629383C75}"/>
              </a:ext>
            </a:extLst>
          </p:cNvPr>
          <p:cNvGrpSpPr/>
          <p:nvPr/>
        </p:nvGrpSpPr>
        <p:grpSpPr>
          <a:xfrm>
            <a:off x="3664239" y="4802139"/>
            <a:ext cx="5116366" cy="276999"/>
            <a:chOff x="3606308" y="4802139"/>
            <a:chExt cx="5116366" cy="27699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022758-7D7F-9CC1-8882-588F7FB70F4F}"/>
                </a:ext>
              </a:extLst>
            </p:cNvPr>
            <p:cNvSpPr txBox="1"/>
            <p:nvPr/>
          </p:nvSpPr>
          <p:spPr>
            <a:xfrm>
              <a:off x="3606308" y="4802139"/>
              <a:ext cx="511636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200">
                  <a:solidFill>
                    <a:schemeClr val="tx1"/>
                  </a:solidFill>
                  <a:latin typeface="Andale Mono" panose="020B0509000000000004" pitchFamily="49" charset="0"/>
                </a:rPr>
                <a:t>$ terraform</a:t>
              </a:r>
              <a:r>
                <a:rPr lang="en-DE" sz="1200">
                  <a:solidFill>
                    <a:schemeClr val="tx1"/>
                  </a:solidFill>
                  <a:latin typeface="Andale Mono" panose="020B0509000000000004" pitchFamily="49" charset="0"/>
                </a:rPr>
                <a:t> plan -refresh-only || notify.sh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150B5B86-F3E4-44E7-6E56-9F334184BADA}"/>
                </a:ext>
              </a:extLst>
            </p:cNvPr>
            <p:cNvSpPr/>
            <p:nvPr/>
          </p:nvSpPr>
          <p:spPr>
            <a:xfrm>
              <a:off x="4096391" y="4819049"/>
              <a:ext cx="4138231" cy="260087"/>
            </a:xfrm>
            <a:prstGeom prst="roundRect">
              <a:avLst/>
            </a:prstGeom>
            <a:solidFill>
              <a:srgbClr val="5D34CD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4" name="Page Number">
            <a:extLst>
              <a:ext uri="{FF2B5EF4-FFF2-40B4-BE49-F238E27FC236}">
                <a16:creationId xmlns:a16="http://schemas.microsoft.com/office/drawing/2014/main" id="{EA07A265-CCCC-7C28-1826-6F33DF8D654B}"/>
              </a:ext>
            </a:extLst>
          </p:cNvPr>
          <p:cNvSpPr/>
          <p:nvPr/>
        </p:nvSpPr>
        <p:spPr>
          <a:xfrm>
            <a:off x="8953500" y="6418289"/>
            <a:ext cx="2381755" cy="19864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650"/>
              </a:lnSpc>
              <a:buNone/>
            </a:pPr>
            <a:r>
              <a:rPr lang="en-US" sz="1050">
                <a:solidFill>
                  <a:srgbClr val="6D758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CLOUDETEER.DE   |   14/19</a:t>
            </a:r>
          </a:p>
        </p:txBody>
      </p:sp>
    </p:spTree>
    <p:extLst>
      <p:ext uri="{BB962C8B-B14F-4D97-AF65-F5344CB8AC3E}">
        <p14:creationId xmlns:p14="http://schemas.microsoft.com/office/powerpoint/2010/main" val="445223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25D7A-F7CD-F93C-BF6C-735FE2CB2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lur BG" descr="preencoded.png">
            <a:extLst>
              <a:ext uri="{FF2B5EF4-FFF2-40B4-BE49-F238E27FC236}">
                <a16:creationId xmlns:a16="http://schemas.microsoft.com/office/drawing/2014/main" id="{501C7239-DDF3-6613-DD38-AB49FB5AF0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rcRect/>
          <a:stretch/>
        </p:blipFill>
        <p:spPr>
          <a:xfrm>
            <a:off x="0" y="16940"/>
            <a:ext cx="12192000" cy="6858000"/>
          </a:xfrm>
          <a:prstGeom prst="rect">
            <a:avLst/>
          </a:prstGeom>
        </p:spPr>
      </p:pic>
      <p:sp>
        <p:nvSpPr>
          <p:cNvPr id="14" name="Heading">
            <a:extLst>
              <a:ext uri="{FF2B5EF4-FFF2-40B4-BE49-F238E27FC236}">
                <a16:creationId xmlns:a16="http://schemas.microsoft.com/office/drawing/2014/main" id="{16FF4482-BB30-DEA4-8EA9-AE0F5D50E414}"/>
              </a:ext>
            </a:extLst>
          </p:cNvPr>
          <p:cNvSpPr/>
          <p:nvPr/>
        </p:nvSpPr>
        <p:spPr>
          <a:xfrm>
            <a:off x="718828" y="553288"/>
            <a:ext cx="8567061" cy="57708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500"/>
              </a:lnSpc>
              <a:buClr>
                <a:srgbClr val="5D34CD"/>
              </a:buClr>
            </a:pPr>
            <a:r>
              <a:rPr lang="en-US" sz="4000">
                <a:solidFill>
                  <a:srgbClr val="19213D"/>
                </a:solidFill>
                <a:latin typeface="Oswald Medium" pitchFamily="2" charset="77"/>
                <a:ea typeface="Furore Regular" pitchFamily="34" charset="-122"/>
                <a:cs typeface="Furore Regular" pitchFamily="34" charset="-120"/>
              </a:rPr>
              <a:t>State &amp; Locking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4D6495C7-20E0-F050-DEF7-CB5F28E2706E}"/>
              </a:ext>
            </a:extLst>
          </p:cNvPr>
          <p:cNvSpPr/>
          <p:nvPr/>
        </p:nvSpPr>
        <p:spPr>
          <a:xfrm>
            <a:off x="74246" y="6425882"/>
            <a:ext cx="3164255" cy="41517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650"/>
              </a:lnSpc>
            </a:pPr>
            <a:r>
              <a:rPr lang="en-US" sz="1050">
                <a:solidFill>
                  <a:srgbClr val="6D758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Regular" pitchFamily="34" charset="-120"/>
              </a:rPr>
              <a:t>From Code to Cloud | by Roman and Melody</a:t>
            </a:r>
          </a:p>
          <a:p>
            <a:pPr algn="r">
              <a:lnSpc>
                <a:spcPts val="1650"/>
              </a:lnSpc>
            </a:pPr>
            <a:endParaRPr lang="en-US" sz="105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2" name="layer-MC0">
            <a:extLst>
              <a:ext uri="{FF2B5EF4-FFF2-40B4-BE49-F238E27FC236}">
                <a16:creationId xmlns:a16="http://schemas.microsoft.com/office/drawing/2014/main" id="{AF372D76-6E19-81AA-46AA-FAC3227094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773779" y="702339"/>
            <a:ext cx="1651767" cy="430417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AF1220E-09E7-F81D-20E1-F86E6354F117}"/>
              </a:ext>
            </a:extLst>
          </p:cNvPr>
          <p:cNvSpPr/>
          <p:nvPr/>
        </p:nvSpPr>
        <p:spPr>
          <a:xfrm>
            <a:off x="641008" y="1952573"/>
            <a:ext cx="5377172" cy="3997544"/>
          </a:xfrm>
          <a:prstGeom prst="roundRect">
            <a:avLst>
              <a:gd name="adj" fmla="val 7953"/>
            </a:avLst>
          </a:prstGeom>
          <a:solidFill>
            <a:schemeClr val="accent2">
              <a:alpha val="5000"/>
            </a:schemeClr>
          </a:solidFill>
          <a:ln w="127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9D9991A-90DF-112A-45D7-1AE2BCBA4269}"/>
              </a:ext>
            </a:extLst>
          </p:cNvPr>
          <p:cNvSpPr/>
          <p:nvPr/>
        </p:nvSpPr>
        <p:spPr>
          <a:xfrm>
            <a:off x="6143512" y="1923599"/>
            <a:ext cx="5377172" cy="4026518"/>
          </a:xfrm>
          <a:prstGeom prst="roundRect">
            <a:avLst>
              <a:gd name="adj" fmla="val 6864"/>
            </a:avLst>
          </a:prstGeom>
          <a:solidFill>
            <a:srgbClr val="5D34CD">
              <a:alpha val="5000"/>
            </a:srgbClr>
          </a:solidFill>
          <a:ln w="12700">
            <a:solidFill>
              <a:srgbClr val="5D34CD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88DF35-36ED-20BE-FECA-07072318E30B}"/>
              </a:ext>
            </a:extLst>
          </p:cNvPr>
          <p:cNvSpPr txBox="1"/>
          <p:nvPr/>
        </p:nvSpPr>
        <p:spPr>
          <a:xfrm>
            <a:off x="865465" y="1371210"/>
            <a:ext cx="5377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GB" sz="2400">
                <a:solidFill>
                  <a:schemeClr val="accent2"/>
                </a:solidFill>
                <a:effectLst/>
                <a:latin typeface="Oswald" pitchFamily="2" charset="77"/>
              </a:rPr>
              <a:t>Single State on Developer Machine</a:t>
            </a:r>
          </a:p>
        </p:txBody>
      </p:sp>
      <p:pic>
        <p:nvPicPr>
          <p:cNvPr id="30" name="Graphic 29" descr="Workflow with solid fill">
            <a:extLst>
              <a:ext uri="{FF2B5EF4-FFF2-40B4-BE49-F238E27FC236}">
                <a16:creationId xmlns:a16="http://schemas.microsoft.com/office/drawing/2014/main" id="{D0FE4A03-8005-6277-CEB5-524ADEFAF6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397704" y="2680130"/>
            <a:ext cx="914400" cy="9144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FE85119-C700-9BBC-78BF-1C545C2B55D8}"/>
              </a:ext>
            </a:extLst>
          </p:cNvPr>
          <p:cNvSpPr txBox="1"/>
          <p:nvPr/>
        </p:nvSpPr>
        <p:spPr>
          <a:xfrm>
            <a:off x="966708" y="2271095"/>
            <a:ext cx="47257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accent2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No</a:t>
            </a:r>
            <a:r>
              <a:rPr lang="en-GB" sz="1400">
                <a:solidFill>
                  <a:schemeClr val="accent2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collaborative </a:t>
            </a:r>
            <a:r>
              <a:rPr lang="en-GB" sz="1400">
                <a:solidFill>
                  <a:schemeClr val="accent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development</a:t>
            </a:r>
            <a:endParaRPr lang="en-GB" sz="1400">
              <a:solidFill>
                <a:schemeClr val="accent2"/>
              </a:solidFill>
              <a:effectLst/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accent2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No</a:t>
            </a:r>
            <a:r>
              <a:rPr lang="en-GB" sz="1400">
                <a:solidFill>
                  <a:schemeClr val="accent2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central </a:t>
            </a:r>
            <a:r>
              <a:rPr lang="en-GB" sz="1400">
                <a:solidFill>
                  <a:schemeClr val="accent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p</a:t>
            </a:r>
            <a:r>
              <a:rPr lang="en-GB" sz="1400">
                <a:solidFill>
                  <a:schemeClr val="accent2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ipeline</a:t>
            </a:r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4C00D512-357C-B395-3F92-846600C9159E}"/>
              </a:ext>
            </a:extLst>
          </p:cNvPr>
          <p:cNvSpPr/>
          <p:nvPr/>
        </p:nvSpPr>
        <p:spPr>
          <a:xfrm rot="17100000">
            <a:off x="6847851" y="4480598"/>
            <a:ext cx="3968495" cy="3968495"/>
          </a:xfrm>
          <a:prstGeom prst="arc">
            <a:avLst>
              <a:gd name="adj1" fmla="val 16200000"/>
              <a:gd name="adj2" fmla="val 3603876"/>
            </a:avLst>
          </a:prstGeom>
          <a:solidFill>
            <a:srgbClr val="5D34CD">
              <a:alpha val="10000"/>
            </a:srgbClr>
          </a:solidFill>
          <a:ln w="12700">
            <a:solidFill>
              <a:srgbClr val="5D34CD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984247 w 3968495"/>
                      <a:gd name="connsiteY0" fmla="*/ 0 h 3968495"/>
                      <a:gd name="connsiteX1" fmla="*/ 3846492 w 3968495"/>
                      <a:gd name="connsiteY1" fmla="*/ 1299204 h 3968495"/>
                      <a:gd name="connsiteX2" fmla="*/ 3270093 w 3968495"/>
                      <a:gd name="connsiteY2" fmla="*/ 3495485 h 3968495"/>
                      <a:gd name="connsiteX3" fmla="*/ 1984248 w 3968495"/>
                      <a:gd name="connsiteY3" fmla="*/ 1984248 h 3968495"/>
                      <a:gd name="connsiteX4" fmla="*/ 1984247 w 3968495"/>
                      <a:gd name="connsiteY4" fmla="*/ 0 h 3968495"/>
                      <a:gd name="connsiteX0" fmla="*/ 1984247 w 3968495"/>
                      <a:gd name="connsiteY0" fmla="*/ 0 h 3968495"/>
                      <a:gd name="connsiteX1" fmla="*/ 3846492 w 3968495"/>
                      <a:gd name="connsiteY1" fmla="*/ 1299204 h 3968495"/>
                      <a:gd name="connsiteX2" fmla="*/ 3270093 w 3968495"/>
                      <a:gd name="connsiteY2" fmla="*/ 3495485 h 39684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968495" h="3968495" stroke="0" extrusionOk="0">
                        <a:moveTo>
                          <a:pt x="1984247" y="0"/>
                        </a:moveTo>
                        <a:cubicBezTo>
                          <a:pt x="2767125" y="-30103"/>
                          <a:pt x="3507763" y="538025"/>
                          <a:pt x="3846492" y="1299204"/>
                        </a:cubicBezTo>
                        <a:cubicBezTo>
                          <a:pt x="4192167" y="2092074"/>
                          <a:pt x="3812586" y="2959425"/>
                          <a:pt x="3270093" y="3495485"/>
                        </a:cubicBezTo>
                        <a:cubicBezTo>
                          <a:pt x="2631067" y="2952154"/>
                          <a:pt x="2547928" y="2404158"/>
                          <a:pt x="1984248" y="1984248"/>
                        </a:cubicBezTo>
                        <a:cubicBezTo>
                          <a:pt x="1893788" y="1273339"/>
                          <a:pt x="2042958" y="689468"/>
                          <a:pt x="1984247" y="0"/>
                        </a:cubicBezTo>
                        <a:close/>
                      </a:path>
                      <a:path w="3968495" h="3968495" fill="none" extrusionOk="0">
                        <a:moveTo>
                          <a:pt x="1984247" y="0"/>
                        </a:moveTo>
                        <a:cubicBezTo>
                          <a:pt x="2947990" y="15667"/>
                          <a:pt x="3624026" y="385579"/>
                          <a:pt x="3846492" y="1299204"/>
                        </a:cubicBezTo>
                        <a:cubicBezTo>
                          <a:pt x="4084205" y="2072182"/>
                          <a:pt x="3811994" y="3042702"/>
                          <a:pt x="3270093" y="349548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59" name="Graphic 58" descr="Open folder with solid fill">
            <a:extLst>
              <a:ext uri="{FF2B5EF4-FFF2-40B4-BE49-F238E27FC236}">
                <a16:creationId xmlns:a16="http://schemas.microsoft.com/office/drawing/2014/main" id="{432BF6CE-43EA-50F1-19CB-9D74CC8C05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78934" y="5103668"/>
            <a:ext cx="538983" cy="538983"/>
          </a:xfrm>
          <a:prstGeom prst="rect">
            <a:avLst/>
          </a:prstGeom>
        </p:spPr>
      </p:pic>
      <p:pic>
        <p:nvPicPr>
          <p:cNvPr id="61" name="Graphic 60" descr="Open folder with solid fill">
            <a:extLst>
              <a:ext uri="{FF2B5EF4-FFF2-40B4-BE49-F238E27FC236}">
                <a16:creationId xmlns:a16="http://schemas.microsoft.com/office/drawing/2014/main" id="{B799CA33-87F5-9B8E-9532-DE0FFDE55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98046" y="5317565"/>
            <a:ext cx="538983" cy="538983"/>
          </a:xfrm>
          <a:prstGeom prst="rect">
            <a:avLst/>
          </a:prstGeom>
        </p:spPr>
      </p:pic>
      <p:pic>
        <p:nvPicPr>
          <p:cNvPr id="64" name="Graphic 63" descr="Programmer female with solid fill">
            <a:extLst>
              <a:ext uri="{FF2B5EF4-FFF2-40B4-BE49-F238E27FC236}">
                <a16:creationId xmlns:a16="http://schemas.microsoft.com/office/drawing/2014/main" id="{89474A44-08EB-92DF-45C9-4CF97A5724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95635" y="2661532"/>
            <a:ext cx="914400" cy="914400"/>
          </a:xfrm>
          <a:prstGeom prst="ellipse">
            <a:avLst/>
          </a:prstGeom>
        </p:spPr>
      </p:pic>
      <p:pic>
        <p:nvPicPr>
          <p:cNvPr id="65" name="Graphic 64" descr="Workflow with solid fill">
            <a:extLst>
              <a:ext uri="{FF2B5EF4-FFF2-40B4-BE49-F238E27FC236}">
                <a16:creationId xmlns:a16="http://schemas.microsoft.com/office/drawing/2014/main" id="{00D2FCEC-2134-284A-3394-E8937B1CA5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031371" y="2651101"/>
            <a:ext cx="914400" cy="914400"/>
          </a:xfrm>
          <a:prstGeom prst="rect">
            <a:avLst/>
          </a:prstGeom>
        </p:spPr>
      </p:pic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EE3047B4-7A7F-D2C9-F150-839BC9809A4C}"/>
              </a:ext>
            </a:extLst>
          </p:cNvPr>
          <p:cNvCxnSpPr>
            <a:cxnSpLocks/>
          </p:cNvCxnSpPr>
          <p:nvPr/>
        </p:nvCxnSpPr>
        <p:spPr>
          <a:xfrm rot="16200000" flipH="1">
            <a:off x="7289956" y="3793149"/>
            <a:ext cx="854431" cy="457196"/>
          </a:xfrm>
          <a:prstGeom prst="bentConnector3">
            <a:avLst/>
          </a:prstGeom>
          <a:ln w="12700">
            <a:solidFill>
              <a:srgbClr val="5D34CD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566F411-9344-5877-B2A2-9BA7C66FB490}"/>
              </a:ext>
            </a:extLst>
          </p:cNvPr>
          <p:cNvCxnSpPr>
            <a:cxnSpLocks/>
          </p:cNvCxnSpPr>
          <p:nvPr/>
        </p:nvCxnSpPr>
        <p:spPr>
          <a:xfrm rot="5400000">
            <a:off x="8544134" y="3942645"/>
            <a:ext cx="621542" cy="1"/>
          </a:xfrm>
          <a:prstGeom prst="bentConnector3">
            <a:avLst/>
          </a:prstGeom>
          <a:ln w="12700">
            <a:solidFill>
              <a:srgbClr val="5D34CD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6AC701A4-F5FE-14D6-29E5-095C1BC9C221}"/>
              </a:ext>
            </a:extLst>
          </p:cNvPr>
          <p:cNvCxnSpPr>
            <a:cxnSpLocks/>
          </p:cNvCxnSpPr>
          <p:nvPr/>
        </p:nvCxnSpPr>
        <p:spPr>
          <a:xfrm rot="5400000">
            <a:off x="9491822" y="3778979"/>
            <a:ext cx="685845" cy="420669"/>
          </a:xfrm>
          <a:prstGeom prst="bentConnector3">
            <a:avLst>
              <a:gd name="adj1" fmla="val 47688"/>
            </a:avLst>
          </a:prstGeom>
          <a:ln w="12700">
            <a:solidFill>
              <a:srgbClr val="E64648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0" name="Graphic 89" descr="Folder Search with solid fill">
            <a:extLst>
              <a:ext uri="{FF2B5EF4-FFF2-40B4-BE49-F238E27FC236}">
                <a16:creationId xmlns:a16="http://schemas.microsoft.com/office/drawing/2014/main" id="{FD80FBA8-0C0A-C856-E01B-ACB98F1C76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66584" y="4714990"/>
            <a:ext cx="854432" cy="854432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FD5D370D-4AFF-020C-719E-988495555D77}"/>
              </a:ext>
            </a:extLst>
          </p:cNvPr>
          <p:cNvSpPr txBox="1"/>
          <p:nvPr/>
        </p:nvSpPr>
        <p:spPr>
          <a:xfrm>
            <a:off x="6411358" y="4480165"/>
            <a:ext cx="12832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1400">
                <a:solidFill>
                  <a:srgbClr val="5D34CD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</a:rPr>
              <a:t>Remote State Backend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1A40E97-738E-FE57-8C81-152FC9944A8B}"/>
              </a:ext>
            </a:extLst>
          </p:cNvPr>
          <p:cNvSpPr txBox="1"/>
          <p:nvPr/>
        </p:nvSpPr>
        <p:spPr>
          <a:xfrm>
            <a:off x="6995616" y="2273699"/>
            <a:ext cx="914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>
                <a:solidFill>
                  <a:srgbClr val="5D34CD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Pipeline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02BCB96-920F-B5A2-68DD-3BA9BD8A427A}"/>
              </a:ext>
            </a:extLst>
          </p:cNvPr>
          <p:cNvSpPr txBox="1"/>
          <p:nvPr/>
        </p:nvSpPr>
        <p:spPr>
          <a:xfrm>
            <a:off x="8260349" y="2278096"/>
            <a:ext cx="11783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>
                <a:solidFill>
                  <a:srgbClr val="5D34CD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Pipeline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F036025-F5C8-9367-7626-8B1806D0B7B8}"/>
              </a:ext>
            </a:extLst>
          </p:cNvPr>
          <p:cNvSpPr txBox="1"/>
          <p:nvPr/>
        </p:nvSpPr>
        <p:spPr>
          <a:xfrm>
            <a:off x="9595635" y="2273699"/>
            <a:ext cx="914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>
                <a:solidFill>
                  <a:srgbClr val="5D34CD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Engineer</a:t>
            </a:r>
          </a:p>
        </p:txBody>
      </p:sp>
      <p:pic>
        <p:nvPicPr>
          <p:cNvPr id="96" name="Graphic 95" descr="Open folder with solid fill">
            <a:extLst>
              <a:ext uri="{FF2B5EF4-FFF2-40B4-BE49-F238E27FC236}">
                <a16:creationId xmlns:a16="http://schemas.microsoft.com/office/drawing/2014/main" id="{480997B0-28EE-C033-DD32-E897645E66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58963" y="4663551"/>
            <a:ext cx="538983" cy="538983"/>
          </a:xfrm>
          <a:prstGeom prst="rect">
            <a:avLst/>
          </a:prstGeom>
        </p:spPr>
      </p:pic>
      <p:pic>
        <p:nvPicPr>
          <p:cNvPr id="97" name="Graphic 96" descr="Open folder with solid fill">
            <a:extLst>
              <a:ext uri="{FF2B5EF4-FFF2-40B4-BE49-F238E27FC236}">
                <a16:creationId xmlns:a16="http://schemas.microsoft.com/office/drawing/2014/main" id="{D2FB34AC-8067-DD5B-7DAE-0B2CD69AEC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3048" y="4894989"/>
            <a:ext cx="538983" cy="538983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3FB1C7FB-F6FB-5322-ECC0-2C3753DA4D95}"/>
              </a:ext>
            </a:extLst>
          </p:cNvPr>
          <p:cNvSpPr txBox="1"/>
          <p:nvPr/>
        </p:nvSpPr>
        <p:spPr>
          <a:xfrm>
            <a:off x="7529489" y="5289890"/>
            <a:ext cx="1283272" cy="5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1400">
                <a:solidFill>
                  <a:srgbClr val="5D34CD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</a:rPr>
              <a:t>State</a:t>
            </a:r>
          </a:p>
          <a:p>
            <a:pPr>
              <a:buNone/>
            </a:pPr>
            <a:r>
              <a:rPr lang="en-GB" sz="1400">
                <a:solidFill>
                  <a:srgbClr val="5D34CD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</a:rPr>
              <a:t>(versioned)</a:t>
            </a:r>
          </a:p>
        </p:txBody>
      </p:sp>
      <p:pic>
        <p:nvPicPr>
          <p:cNvPr id="100" name="Graphic 99" descr="Lock with solid fill">
            <a:extLst>
              <a:ext uri="{FF2B5EF4-FFF2-40B4-BE49-F238E27FC236}">
                <a16:creationId xmlns:a16="http://schemas.microsoft.com/office/drawing/2014/main" id="{3E08D441-5C21-F4DD-BEA4-2BAC3B5F47F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32179" y="4852065"/>
            <a:ext cx="1434714" cy="1434714"/>
          </a:xfrm>
          <a:prstGeom prst="rect">
            <a:avLst/>
          </a:prstGeom>
        </p:spPr>
      </p:pic>
      <p:pic>
        <p:nvPicPr>
          <p:cNvPr id="117" name="Graphic 116" descr="Clock with solid fill">
            <a:extLst>
              <a:ext uri="{FF2B5EF4-FFF2-40B4-BE49-F238E27FC236}">
                <a16:creationId xmlns:a16="http://schemas.microsoft.com/office/drawing/2014/main" id="{372BA00D-755B-BD84-480D-254270DB88F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875809" y="3591819"/>
            <a:ext cx="245097" cy="2450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045F55-CF67-1177-C012-89ECCB5ECBFC}"/>
              </a:ext>
            </a:extLst>
          </p:cNvPr>
          <p:cNvSpPr txBox="1"/>
          <p:nvPr/>
        </p:nvSpPr>
        <p:spPr>
          <a:xfrm>
            <a:off x="6769762" y="1345053"/>
            <a:ext cx="46119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GB" sz="2400">
                <a:solidFill>
                  <a:srgbClr val="5D34CD"/>
                </a:solidFill>
                <a:effectLst/>
                <a:latin typeface="Oswald" pitchFamily="2" charset="77"/>
              </a:rPr>
              <a:t>Shared State with Locking Mechanism </a:t>
            </a:r>
          </a:p>
        </p:txBody>
      </p:sp>
      <p:pic>
        <p:nvPicPr>
          <p:cNvPr id="10" name="Graphic 9" descr="Tick with solid fill">
            <a:extLst>
              <a:ext uri="{FF2B5EF4-FFF2-40B4-BE49-F238E27FC236}">
                <a16:creationId xmlns:a16="http://schemas.microsoft.com/office/drawing/2014/main" id="{EC3683AC-7AFA-DBAC-B66C-E35DE9EBA40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418345" y="1310638"/>
            <a:ext cx="461666" cy="461666"/>
          </a:xfrm>
          <a:prstGeom prst="rect">
            <a:avLst/>
          </a:prstGeom>
        </p:spPr>
      </p:pic>
      <p:pic>
        <p:nvPicPr>
          <p:cNvPr id="12" name="Graphic 11" descr="Close with solid fill">
            <a:extLst>
              <a:ext uri="{FF2B5EF4-FFF2-40B4-BE49-F238E27FC236}">
                <a16:creationId xmlns:a16="http://schemas.microsoft.com/office/drawing/2014/main" id="{4CD85DF3-229D-744B-C222-FFDCD9A6CEC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54590" y="1352441"/>
            <a:ext cx="461666" cy="46166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3DF0F51-FA67-F0FA-C52E-FF1A1C6D0325}"/>
              </a:ext>
            </a:extLst>
          </p:cNvPr>
          <p:cNvGrpSpPr/>
          <p:nvPr/>
        </p:nvGrpSpPr>
        <p:grpSpPr>
          <a:xfrm>
            <a:off x="1202151" y="3414738"/>
            <a:ext cx="914401" cy="914401"/>
            <a:chOff x="1202151" y="3414738"/>
            <a:chExt cx="914401" cy="914401"/>
          </a:xfrm>
        </p:grpSpPr>
        <p:pic>
          <p:nvPicPr>
            <p:cNvPr id="21" name="Graphic 20" descr="Programmer female with solid fill">
              <a:extLst>
                <a:ext uri="{FF2B5EF4-FFF2-40B4-BE49-F238E27FC236}">
                  <a16:creationId xmlns:a16="http://schemas.microsoft.com/office/drawing/2014/main" id="{8DE9AC9D-C28E-BCA2-789D-DCCA49AF5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291799" y="3457206"/>
              <a:ext cx="722764" cy="722764"/>
            </a:xfrm>
            <a:prstGeom prst="rect">
              <a:avLst/>
            </a:prstGeom>
          </p:spPr>
        </p:pic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5394E02-9B7E-68B9-652A-9F3C3664E451}"/>
                </a:ext>
              </a:extLst>
            </p:cNvPr>
            <p:cNvSpPr/>
            <p:nvPr/>
          </p:nvSpPr>
          <p:spPr>
            <a:xfrm>
              <a:off x="1202151" y="3414738"/>
              <a:ext cx="914401" cy="914401"/>
            </a:xfrm>
            <a:prstGeom prst="ellipse">
              <a:avLst/>
            </a:prstGeom>
            <a:noFill/>
            <a:ln w="12700">
              <a:solidFill>
                <a:schemeClr val="accent2">
                  <a:alpha val="3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7" name="Graphic 16" descr="Water with solid fill">
              <a:extLst>
                <a:ext uri="{FF2B5EF4-FFF2-40B4-BE49-F238E27FC236}">
                  <a16:creationId xmlns:a16="http://schemas.microsoft.com/office/drawing/2014/main" id="{389D89DA-F9BF-B674-A7C8-34751F8B7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641320" y="3583016"/>
              <a:ext cx="133402" cy="133402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64F58C1-D601-2E72-A0C9-549798434EDD}"/>
              </a:ext>
            </a:extLst>
          </p:cNvPr>
          <p:cNvGrpSpPr/>
          <p:nvPr/>
        </p:nvGrpSpPr>
        <p:grpSpPr>
          <a:xfrm>
            <a:off x="4482574" y="3341185"/>
            <a:ext cx="1191346" cy="1191346"/>
            <a:chOff x="1202151" y="3414738"/>
            <a:chExt cx="914401" cy="914401"/>
          </a:xfrm>
        </p:grpSpPr>
        <p:pic>
          <p:nvPicPr>
            <p:cNvPr id="20" name="Graphic 19" descr="Programmer female with solid fill">
              <a:extLst>
                <a:ext uri="{FF2B5EF4-FFF2-40B4-BE49-F238E27FC236}">
                  <a16:creationId xmlns:a16="http://schemas.microsoft.com/office/drawing/2014/main" id="{3372A6EF-B70C-782C-49C7-E5270F78C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291799" y="3457207"/>
              <a:ext cx="722764" cy="722764"/>
            </a:xfrm>
            <a:prstGeom prst="rect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35BE369-C7F2-7A86-5993-E7DFCFF11384}"/>
                </a:ext>
              </a:extLst>
            </p:cNvPr>
            <p:cNvSpPr/>
            <p:nvPr/>
          </p:nvSpPr>
          <p:spPr>
            <a:xfrm>
              <a:off x="1202151" y="3414738"/>
              <a:ext cx="914401" cy="914401"/>
            </a:xfrm>
            <a:prstGeom prst="ellipse">
              <a:avLst/>
            </a:prstGeom>
            <a:noFill/>
            <a:ln w="12700">
              <a:solidFill>
                <a:schemeClr val="accent2">
                  <a:alpha val="3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4" name="Graphic 23" descr="Water with solid fill">
              <a:extLst>
                <a:ext uri="{FF2B5EF4-FFF2-40B4-BE49-F238E27FC236}">
                  <a16:creationId xmlns:a16="http://schemas.microsoft.com/office/drawing/2014/main" id="{C7A3E694-0356-5C14-5658-FA66B3910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641320" y="3583016"/>
              <a:ext cx="133402" cy="133402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D91F39A-2BEC-5249-86ED-E87AB91173AF}"/>
              </a:ext>
            </a:extLst>
          </p:cNvPr>
          <p:cNvGrpSpPr/>
          <p:nvPr/>
        </p:nvGrpSpPr>
        <p:grpSpPr>
          <a:xfrm>
            <a:off x="1929320" y="4622506"/>
            <a:ext cx="1156849" cy="1156849"/>
            <a:chOff x="1929320" y="4622506"/>
            <a:chExt cx="1156849" cy="1156849"/>
          </a:xfrm>
        </p:grpSpPr>
        <p:pic>
          <p:nvPicPr>
            <p:cNvPr id="27" name="Graphic 26" descr="Programmer male with solid fill">
              <a:extLst>
                <a:ext uri="{FF2B5EF4-FFF2-40B4-BE49-F238E27FC236}">
                  <a16:creationId xmlns:a16="http://schemas.microsoft.com/office/drawing/2014/main" id="{31C67D21-C769-6B9A-DAD1-FCF378966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045407" y="4697019"/>
              <a:ext cx="914400" cy="914400"/>
            </a:xfrm>
            <a:prstGeom prst="rect">
              <a:avLst/>
            </a:prstGeom>
          </p:spPr>
        </p:pic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8CAD146-31BC-4190-269F-962C1E5FD286}"/>
                </a:ext>
              </a:extLst>
            </p:cNvPr>
            <p:cNvSpPr/>
            <p:nvPr/>
          </p:nvSpPr>
          <p:spPr>
            <a:xfrm>
              <a:off x="1929320" y="4622506"/>
              <a:ext cx="1156849" cy="1156849"/>
            </a:xfrm>
            <a:prstGeom prst="ellipse">
              <a:avLst/>
            </a:prstGeom>
            <a:noFill/>
            <a:ln w="12700">
              <a:solidFill>
                <a:schemeClr val="accent2">
                  <a:alpha val="3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8" name="Graphic 27" descr="Water with solid fill">
              <a:extLst>
                <a:ext uri="{FF2B5EF4-FFF2-40B4-BE49-F238E27FC236}">
                  <a16:creationId xmlns:a16="http://schemas.microsoft.com/office/drawing/2014/main" id="{75A4F119-BBD5-8967-9540-ACAAA9DE2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501214" y="4852065"/>
              <a:ext cx="173806" cy="173806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0AB7203-D737-C8AC-B013-ED6F5BB43B00}"/>
              </a:ext>
            </a:extLst>
          </p:cNvPr>
          <p:cNvGrpSpPr/>
          <p:nvPr/>
        </p:nvGrpSpPr>
        <p:grpSpPr>
          <a:xfrm>
            <a:off x="3799713" y="4680584"/>
            <a:ext cx="828087" cy="828087"/>
            <a:chOff x="1929320" y="4622506"/>
            <a:chExt cx="1156849" cy="1156849"/>
          </a:xfrm>
        </p:grpSpPr>
        <p:pic>
          <p:nvPicPr>
            <p:cNvPr id="35" name="Graphic 34" descr="Programmer male with solid fill">
              <a:extLst>
                <a:ext uri="{FF2B5EF4-FFF2-40B4-BE49-F238E27FC236}">
                  <a16:creationId xmlns:a16="http://schemas.microsoft.com/office/drawing/2014/main" id="{610BB7E4-7626-D68F-9562-352C66332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045407" y="4697019"/>
              <a:ext cx="914400" cy="914400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02D963A-BB4E-5744-E0B6-20024EDD65CD}"/>
                </a:ext>
              </a:extLst>
            </p:cNvPr>
            <p:cNvSpPr/>
            <p:nvPr/>
          </p:nvSpPr>
          <p:spPr>
            <a:xfrm>
              <a:off x="1929320" y="4622506"/>
              <a:ext cx="1156849" cy="1156849"/>
            </a:xfrm>
            <a:prstGeom prst="ellipse">
              <a:avLst/>
            </a:prstGeom>
            <a:noFill/>
            <a:ln w="12700">
              <a:solidFill>
                <a:schemeClr val="accent2">
                  <a:alpha val="3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7" name="Graphic 36" descr="Water with solid fill">
              <a:extLst>
                <a:ext uri="{FF2B5EF4-FFF2-40B4-BE49-F238E27FC236}">
                  <a16:creationId xmlns:a16="http://schemas.microsoft.com/office/drawing/2014/main" id="{CE626164-4503-1CDB-8AB0-15864476C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494802" y="4852065"/>
              <a:ext cx="173807" cy="173807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FEA05EF-0C48-69E9-6E42-C443A5627076}"/>
              </a:ext>
            </a:extLst>
          </p:cNvPr>
          <p:cNvGrpSpPr/>
          <p:nvPr/>
        </p:nvGrpSpPr>
        <p:grpSpPr>
          <a:xfrm>
            <a:off x="2550310" y="3110652"/>
            <a:ext cx="1561694" cy="1561694"/>
            <a:chOff x="2550310" y="3110652"/>
            <a:chExt cx="1561694" cy="1561694"/>
          </a:xfrm>
        </p:grpSpPr>
        <p:pic>
          <p:nvPicPr>
            <p:cNvPr id="31" name="Graphic 30" descr="Programmer male with solid fill">
              <a:extLst>
                <a:ext uri="{FF2B5EF4-FFF2-40B4-BE49-F238E27FC236}">
                  <a16:creationId xmlns:a16="http://schemas.microsoft.com/office/drawing/2014/main" id="{18561D31-9D67-1E3E-2B8C-48416905D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700562" y="3241742"/>
              <a:ext cx="1234399" cy="1234399"/>
            </a:xfrm>
            <a:prstGeom prst="rect">
              <a:avLst/>
            </a:prstGeom>
          </p:spPr>
        </p:pic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AC3D98A-1E42-354D-0AAE-73B53A3A20FB}"/>
                </a:ext>
              </a:extLst>
            </p:cNvPr>
            <p:cNvSpPr/>
            <p:nvPr/>
          </p:nvSpPr>
          <p:spPr>
            <a:xfrm>
              <a:off x="2550310" y="3110652"/>
              <a:ext cx="1561694" cy="1561694"/>
            </a:xfrm>
            <a:prstGeom prst="ellipse">
              <a:avLst/>
            </a:prstGeom>
            <a:noFill/>
            <a:ln w="127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1" name="Graphic 40" descr="Sunglasses with solid fill">
              <a:extLst>
                <a:ext uri="{FF2B5EF4-FFF2-40B4-BE49-F238E27FC236}">
                  <a16:creationId xmlns:a16="http://schemas.microsoft.com/office/drawing/2014/main" id="{B1F31B14-681B-B146-3735-94906D3AB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3101352" y="3420382"/>
              <a:ext cx="438469" cy="438469"/>
            </a:xfrm>
            <a:prstGeom prst="rect">
              <a:avLst/>
            </a:prstGeom>
          </p:spPr>
        </p:pic>
      </p:grpSp>
      <p:pic>
        <p:nvPicPr>
          <p:cNvPr id="7" name="Graphic 6" descr="High voltage with solid fill">
            <a:extLst>
              <a:ext uri="{FF2B5EF4-FFF2-40B4-BE49-F238E27FC236}">
                <a16:creationId xmlns:a16="http://schemas.microsoft.com/office/drawing/2014/main" id="{37EB43B8-538B-23FC-6124-D57DCD3E49C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078473" y="3621302"/>
            <a:ext cx="226977" cy="226977"/>
          </a:xfrm>
          <a:prstGeom prst="rect">
            <a:avLst/>
          </a:prstGeom>
        </p:spPr>
      </p:pic>
      <p:sp>
        <p:nvSpPr>
          <p:cNvPr id="8" name="Page Number">
            <a:extLst>
              <a:ext uri="{FF2B5EF4-FFF2-40B4-BE49-F238E27FC236}">
                <a16:creationId xmlns:a16="http://schemas.microsoft.com/office/drawing/2014/main" id="{E93973AE-2531-0D02-3650-18C9031ABBC0}"/>
              </a:ext>
            </a:extLst>
          </p:cNvPr>
          <p:cNvSpPr/>
          <p:nvPr/>
        </p:nvSpPr>
        <p:spPr>
          <a:xfrm>
            <a:off x="8953500" y="6418289"/>
            <a:ext cx="2381755" cy="19864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650"/>
              </a:lnSpc>
              <a:buNone/>
            </a:pPr>
            <a:r>
              <a:rPr lang="en-US" sz="1050">
                <a:solidFill>
                  <a:srgbClr val="6D758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CLOUDETEER.DE   |   15/19</a:t>
            </a:r>
          </a:p>
        </p:txBody>
      </p:sp>
    </p:spTree>
    <p:extLst>
      <p:ext uri="{BB962C8B-B14F-4D97-AF65-F5344CB8AC3E}">
        <p14:creationId xmlns:p14="http://schemas.microsoft.com/office/powerpoint/2010/main" val="2758394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44012-CE9B-8875-A7AF-D9444BFAD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lur BG">
            <a:extLst>
              <a:ext uri="{FF2B5EF4-FFF2-40B4-BE49-F238E27FC236}">
                <a16:creationId xmlns:a16="http://schemas.microsoft.com/office/drawing/2014/main" id="{C19F8A0E-A447-C70B-67DC-74BD5513068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rcRect/>
          <a:stretch/>
        </p:blipFill>
        <p:spPr>
          <a:xfrm rot="10800000">
            <a:off x="-5090" y="0"/>
            <a:ext cx="7964551" cy="6879928"/>
          </a:xfrm>
          <a:prstGeom prst="rect">
            <a:avLst/>
          </a:prstGeom>
        </p:spPr>
      </p:pic>
      <p:sp>
        <p:nvSpPr>
          <p:cNvPr id="14" name="Heading">
            <a:extLst>
              <a:ext uri="{FF2B5EF4-FFF2-40B4-BE49-F238E27FC236}">
                <a16:creationId xmlns:a16="http://schemas.microsoft.com/office/drawing/2014/main" id="{F51456B9-F80A-EF9F-D079-657D6F86826D}"/>
              </a:ext>
            </a:extLst>
          </p:cNvPr>
          <p:cNvSpPr/>
          <p:nvPr/>
        </p:nvSpPr>
        <p:spPr>
          <a:xfrm>
            <a:off x="718829" y="553288"/>
            <a:ext cx="5633216" cy="57708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500"/>
              </a:lnSpc>
              <a:buClr>
                <a:srgbClr val="5D34CD"/>
              </a:buClr>
            </a:pPr>
            <a:r>
              <a:rPr lang="en-US" sz="4000">
                <a:solidFill>
                  <a:srgbClr val="19213D"/>
                </a:solidFill>
                <a:latin typeface="Oswald Medium" pitchFamily="2" charset="77"/>
                <a:ea typeface="Furore Regular" pitchFamily="34" charset="-122"/>
                <a:cs typeface="Furore Regular" pitchFamily="34" charset="-120"/>
              </a:rPr>
              <a:t>Field Notes</a:t>
            </a:r>
            <a:endParaRPr lang="en-US" sz="2800">
              <a:latin typeface="Oswald Medium" pitchFamily="2" charset="77"/>
            </a:endParaRP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B827FEA5-F9F7-F1B6-E0CA-BAABE5499310}"/>
              </a:ext>
            </a:extLst>
          </p:cNvPr>
          <p:cNvSpPr/>
          <p:nvPr/>
        </p:nvSpPr>
        <p:spPr>
          <a:xfrm>
            <a:off x="74246" y="6425882"/>
            <a:ext cx="3164255" cy="41517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650"/>
              </a:lnSpc>
            </a:pPr>
            <a:r>
              <a:rPr lang="en-US" sz="1050">
                <a:solidFill>
                  <a:srgbClr val="6D758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Regular" pitchFamily="34" charset="-120"/>
              </a:rPr>
              <a:t>From Code to Cloud | by Roman and Melody</a:t>
            </a:r>
          </a:p>
          <a:p>
            <a:pPr algn="r">
              <a:lnSpc>
                <a:spcPts val="1650"/>
              </a:lnSpc>
            </a:pPr>
            <a:endParaRPr lang="en-US" sz="105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23" name="layer-MC0">
            <a:extLst>
              <a:ext uri="{FF2B5EF4-FFF2-40B4-BE49-F238E27FC236}">
                <a16:creationId xmlns:a16="http://schemas.microsoft.com/office/drawing/2014/main" id="{2C6F707E-897B-2B2C-2A02-89A9C9A978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773779" y="702339"/>
            <a:ext cx="1651767" cy="430417"/>
          </a:xfrm>
          <a:prstGeom prst="rect">
            <a:avLst/>
          </a:prstGeom>
        </p:spPr>
      </p:pic>
      <p:pic>
        <p:nvPicPr>
          <p:cNvPr id="27" name="Picture 26" descr="A close up of a color&#10;&#10;AI-generated content may be incorrect.">
            <a:extLst>
              <a:ext uri="{FF2B5EF4-FFF2-40B4-BE49-F238E27FC236}">
                <a16:creationId xmlns:a16="http://schemas.microsoft.com/office/drawing/2014/main" id="{A322C957-591D-1561-C7EC-B001E1D6F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735" y="1467104"/>
            <a:ext cx="11138529" cy="4599335"/>
          </a:xfrm>
          <a:prstGeom prst="rect">
            <a:avLst/>
          </a:prstGeom>
        </p:spPr>
      </p:pic>
      <p:sp>
        <p:nvSpPr>
          <p:cNvPr id="34" name="Paragraph">
            <a:extLst>
              <a:ext uri="{FF2B5EF4-FFF2-40B4-BE49-F238E27FC236}">
                <a16:creationId xmlns:a16="http://schemas.microsoft.com/office/drawing/2014/main" id="{787CBEE9-C5AE-E4BD-51AA-DFD23CDDE0A8}"/>
              </a:ext>
            </a:extLst>
          </p:cNvPr>
          <p:cNvSpPr/>
          <p:nvPr/>
        </p:nvSpPr>
        <p:spPr>
          <a:xfrm>
            <a:off x="8377239" y="4245086"/>
            <a:ext cx="2974899" cy="108042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50"/>
              </a:lnSpc>
            </a:pPr>
            <a:r>
              <a:rPr lang="en-GB" sz="1400" b="1">
                <a:latin typeface="Roboto Black" panose="02000000000000000000" pitchFamily="2" charset="0"/>
                <a:ea typeface="Roboto Black" panose="02000000000000000000" pitchFamily="2" charset="0"/>
              </a:rPr>
              <a:t>Manual remediation </a:t>
            </a:r>
            <a:r>
              <a:rPr lang="en-GB" sz="1400">
                <a:latin typeface="Roboto Medium" panose="02000000000000000000" pitchFamily="2" charset="0"/>
                <a:ea typeface="Roboto Medium" panose="02000000000000000000" pitchFamily="2" charset="0"/>
              </a:rPr>
              <a:t>in the cloud console introduced drift. Because Terraform state was unaware, a later  terraform apply </a:t>
            </a:r>
            <a:r>
              <a:rPr lang="en-GB" sz="1400" b="1">
                <a:latin typeface="Roboto Black" panose="02000000000000000000" pitchFamily="2" charset="0"/>
                <a:ea typeface="Roboto Black" panose="02000000000000000000" pitchFamily="2" charset="0"/>
              </a:rPr>
              <a:t>reverted the fix</a:t>
            </a:r>
            <a:r>
              <a:rPr lang="en-GB" sz="1400">
                <a:latin typeface="Roboto Medium" panose="02000000000000000000" pitchFamily="2" charset="0"/>
                <a:ea typeface="Roboto Medium" panose="02000000000000000000" pitchFamily="2" charset="0"/>
              </a:rPr>
              <a:t>, causing a </a:t>
            </a:r>
            <a:r>
              <a:rPr lang="en-GB" sz="1400" b="1">
                <a:latin typeface="Roboto Black" panose="02000000000000000000" pitchFamily="2" charset="0"/>
                <a:ea typeface="Roboto Black" panose="02000000000000000000" pitchFamily="2" charset="0"/>
              </a:rPr>
              <a:t>repeat outage</a:t>
            </a:r>
            <a:r>
              <a:rPr lang="en-GB" sz="1400">
                <a:latin typeface="Roboto Medium" panose="02000000000000000000" pitchFamily="2" charset="0"/>
                <a:ea typeface="Roboto Medium" panose="02000000000000000000" pitchFamily="2" charset="0"/>
              </a:rPr>
              <a:t>.</a:t>
            </a:r>
            <a:endParaRPr lang="en-US" sz="140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12" name="Graphic 11" descr="No Touch with solid fill">
            <a:extLst>
              <a:ext uri="{FF2B5EF4-FFF2-40B4-BE49-F238E27FC236}">
                <a16:creationId xmlns:a16="http://schemas.microsoft.com/office/drawing/2014/main" id="{6FB98427-D4E6-0BE6-393C-3F0A6780AC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357966" y="1683657"/>
            <a:ext cx="630583" cy="630583"/>
          </a:xfrm>
          <a:prstGeom prst="rect">
            <a:avLst/>
          </a:prstGeom>
        </p:spPr>
      </p:pic>
      <p:sp>
        <p:nvSpPr>
          <p:cNvPr id="21" name="Paragraph">
            <a:extLst>
              <a:ext uri="{FF2B5EF4-FFF2-40B4-BE49-F238E27FC236}">
                <a16:creationId xmlns:a16="http://schemas.microsoft.com/office/drawing/2014/main" id="{BB16DFE1-8E61-E1A4-2A49-CE91E13301EE}"/>
              </a:ext>
            </a:extLst>
          </p:cNvPr>
          <p:cNvSpPr/>
          <p:nvPr/>
        </p:nvSpPr>
        <p:spPr>
          <a:xfrm>
            <a:off x="930825" y="4245086"/>
            <a:ext cx="2973948" cy="108042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50"/>
              </a:lnSpc>
            </a:pPr>
            <a:r>
              <a:rPr lang="en-GB" sz="1400">
                <a:latin typeface="Roboto Medium" panose="02000000000000000000" pitchFamily="2" charset="0"/>
                <a:ea typeface="Roboto Medium" panose="02000000000000000000" pitchFamily="2" charset="0"/>
              </a:rPr>
              <a:t>A missing policy integration </a:t>
            </a:r>
          </a:p>
          <a:p>
            <a:pPr>
              <a:lnSpc>
                <a:spcPts val="1650"/>
              </a:lnSpc>
            </a:pPr>
            <a:r>
              <a:rPr lang="en-GB" sz="1400">
                <a:latin typeface="Roboto Medium" panose="02000000000000000000" pitchFamily="2" charset="0"/>
                <a:ea typeface="Roboto Medium" panose="02000000000000000000" pitchFamily="2" charset="0"/>
              </a:rPr>
              <a:t>allowed an </a:t>
            </a:r>
            <a:r>
              <a:rPr lang="en-GB" sz="1400" b="1">
                <a:latin typeface="Roboto Black" panose="02000000000000000000" pitchFamily="2" charset="0"/>
                <a:ea typeface="Roboto Black" panose="02000000000000000000" pitchFamily="2" charset="0"/>
              </a:rPr>
              <a:t>insecure configuration </a:t>
            </a:r>
            <a:r>
              <a:rPr lang="en-GB" sz="1400">
                <a:latin typeface="Roboto Medium" panose="02000000000000000000" pitchFamily="2" charset="0"/>
                <a:ea typeface="Roboto Medium" panose="02000000000000000000" pitchFamily="2" charset="0"/>
              </a:rPr>
              <a:t>(open security group) into </a:t>
            </a:r>
            <a:r>
              <a:rPr lang="en-GB" sz="1400" b="1">
                <a:latin typeface="Roboto Black" panose="02000000000000000000" pitchFamily="2" charset="0"/>
                <a:ea typeface="Roboto Black" panose="02000000000000000000" pitchFamily="2" charset="0"/>
              </a:rPr>
              <a:t>production</a:t>
            </a:r>
            <a:r>
              <a:rPr lang="en-GB" sz="1400">
                <a:latin typeface="Roboto Medium" panose="02000000000000000000" pitchFamily="2" charset="0"/>
                <a:ea typeface="Roboto Medium" panose="02000000000000000000" pitchFamily="2" charset="0"/>
              </a:rPr>
              <a:t>. The issue bypassed review and </a:t>
            </a:r>
            <a:r>
              <a:rPr lang="en-GB" sz="1400" b="1">
                <a:latin typeface="Roboto Black" panose="02000000000000000000" pitchFamily="2" charset="0"/>
                <a:ea typeface="Roboto Black" panose="02000000000000000000" pitchFamily="2" charset="0"/>
              </a:rPr>
              <a:t>required a rollback</a:t>
            </a:r>
            <a:r>
              <a:rPr lang="en-GB" sz="1400">
                <a:latin typeface="Roboto Medium" panose="02000000000000000000" pitchFamily="2" charset="0"/>
                <a:ea typeface="Roboto Medium" panose="02000000000000000000" pitchFamily="2" charset="0"/>
              </a:rPr>
              <a:t>.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22" name="Graphic 21" descr="Siren with solid fill">
            <a:extLst>
              <a:ext uri="{FF2B5EF4-FFF2-40B4-BE49-F238E27FC236}">
                <a16:creationId xmlns:a16="http://schemas.microsoft.com/office/drawing/2014/main" id="{46A07437-017F-5CE2-AD59-1AD890EE2A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25240" y="1683657"/>
            <a:ext cx="630583" cy="630583"/>
          </a:xfrm>
          <a:prstGeom prst="rect">
            <a:avLst/>
          </a:prstGeom>
        </p:spPr>
      </p:pic>
      <p:sp>
        <p:nvSpPr>
          <p:cNvPr id="41" name="Paragraph">
            <a:extLst>
              <a:ext uri="{FF2B5EF4-FFF2-40B4-BE49-F238E27FC236}">
                <a16:creationId xmlns:a16="http://schemas.microsoft.com/office/drawing/2014/main" id="{41EBC3F7-895D-573D-E579-88870525EBE2}"/>
              </a:ext>
            </a:extLst>
          </p:cNvPr>
          <p:cNvSpPr/>
          <p:nvPr/>
        </p:nvSpPr>
        <p:spPr>
          <a:xfrm>
            <a:off x="4682522" y="4246724"/>
            <a:ext cx="2973949" cy="108042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50"/>
              </a:lnSpc>
            </a:pPr>
            <a:r>
              <a:rPr lang="en-GB" sz="1400">
                <a:latin typeface="Roboto Medium" panose="02000000000000000000" pitchFamily="2" charset="0"/>
                <a:ea typeface="Roboto Medium" panose="02000000000000000000" pitchFamily="2" charset="0"/>
              </a:rPr>
              <a:t>A </a:t>
            </a:r>
            <a:r>
              <a:rPr lang="en-GB" sz="1400" b="1">
                <a:latin typeface="Roboto Black" panose="02000000000000000000" pitchFamily="2" charset="0"/>
                <a:ea typeface="Roboto Black" panose="02000000000000000000" pitchFamily="2" charset="0"/>
              </a:rPr>
              <a:t>missing lock file</a:t>
            </a:r>
            <a:r>
              <a:rPr lang="en-GB" sz="1400">
                <a:latin typeface="Roboto Medium" panose="02000000000000000000" pitchFamily="2" charset="0"/>
                <a:ea typeface="Roboto Medium" panose="02000000000000000000" pitchFamily="2" charset="0"/>
              </a:rPr>
              <a:t> and </a:t>
            </a:r>
            <a:r>
              <a:rPr lang="en-GB" sz="1400" b="1">
                <a:latin typeface="Roboto Black" panose="02000000000000000000" pitchFamily="2" charset="0"/>
                <a:ea typeface="Roboto Black" panose="02000000000000000000" pitchFamily="2" charset="0"/>
              </a:rPr>
              <a:t>loose provider constraints</a:t>
            </a:r>
            <a:r>
              <a:rPr lang="en-GB" sz="1400">
                <a:latin typeface="Roboto Medium" panose="02000000000000000000" pitchFamily="2" charset="0"/>
                <a:ea typeface="Roboto Medium" panose="02000000000000000000" pitchFamily="2" charset="0"/>
              </a:rPr>
              <a:t> (~&gt; 1.0) triggered a provider upgrade, making a small code change produce a huge, </a:t>
            </a:r>
            <a:r>
              <a:rPr lang="en-GB" sz="1400" b="1">
                <a:latin typeface="Roboto Black" panose="02000000000000000000" pitchFamily="2" charset="0"/>
                <a:ea typeface="Roboto Black" panose="02000000000000000000" pitchFamily="2" charset="0"/>
              </a:rPr>
              <a:t>unexpected</a:t>
            </a:r>
            <a:r>
              <a:rPr lang="en-GB" sz="1400">
                <a:latin typeface="Roboto Medium" panose="02000000000000000000" pitchFamily="2" charset="0"/>
                <a:ea typeface="Roboto Medium" panose="02000000000000000000" pitchFamily="2" charset="0"/>
              </a:rPr>
              <a:t> Terraform plan.</a:t>
            </a:r>
          </a:p>
        </p:txBody>
      </p:sp>
      <p:pic>
        <p:nvPicPr>
          <p:cNvPr id="42" name="Graphic 41" descr="Stopwatch 66% with solid fill">
            <a:extLst>
              <a:ext uri="{FF2B5EF4-FFF2-40B4-BE49-F238E27FC236}">
                <a16:creationId xmlns:a16="http://schemas.microsoft.com/office/drawing/2014/main" id="{AA1F28A4-F575-431F-176A-618A7CAE4B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682522" y="1683657"/>
            <a:ext cx="630583" cy="630583"/>
          </a:xfrm>
          <a:prstGeom prst="rect">
            <a:avLst/>
          </a:prstGeom>
        </p:spPr>
      </p:pic>
      <p:sp>
        <p:nvSpPr>
          <p:cNvPr id="19" name="Heading">
            <a:extLst>
              <a:ext uri="{FF2B5EF4-FFF2-40B4-BE49-F238E27FC236}">
                <a16:creationId xmlns:a16="http://schemas.microsoft.com/office/drawing/2014/main" id="{47C2661E-8E24-9A5D-4FDC-71E895F3D401}"/>
              </a:ext>
            </a:extLst>
          </p:cNvPr>
          <p:cNvSpPr/>
          <p:nvPr/>
        </p:nvSpPr>
        <p:spPr>
          <a:xfrm>
            <a:off x="8376746" y="2539235"/>
            <a:ext cx="2647950" cy="147732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rgbClr val="19213D"/>
                </a:solidFill>
                <a:latin typeface="Oswald Medium" pitchFamily="2" charset="77"/>
                <a:ea typeface="Furore Regular" pitchFamily="34" charset="-122"/>
                <a:cs typeface="Furore Regular" pitchFamily="34" charset="-120"/>
              </a:rPr>
              <a:t>Manual Hotfix caused Silent Drift</a:t>
            </a:r>
            <a:endParaRPr lang="en-US" sz="2400">
              <a:latin typeface="Oswald Medium" pitchFamily="2" charset="77"/>
            </a:endParaRPr>
          </a:p>
        </p:txBody>
      </p:sp>
      <p:sp>
        <p:nvSpPr>
          <p:cNvPr id="28" name="Heading">
            <a:extLst>
              <a:ext uri="{FF2B5EF4-FFF2-40B4-BE49-F238E27FC236}">
                <a16:creationId xmlns:a16="http://schemas.microsoft.com/office/drawing/2014/main" id="{F0032911-4AFA-ACA5-55D7-340A72342758}"/>
              </a:ext>
            </a:extLst>
          </p:cNvPr>
          <p:cNvSpPr/>
          <p:nvPr/>
        </p:nvSpPr>
        <p:spPr>
          <a:xfrm>
            <a:off x="925240" y="2539235"/>
            <a:ext cx="2826955" cy="147732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rgbClr val="19213D"/>
                </a:solidFill>
                <a:latin typeface="Oswald Medium" pitchFamily="2" charset="77"/>
                <a:ea typeface="Furore Regular" pitchFamily="34" charset="-122"/>
                <a:cs typeface="Furore Regular" pitchFamily="34" charset="-120"/>
              </a:rPr>
              <a:t>Missing Policy caused Production Risk</a:t>
            </a:r>
          </a:p>
        </p:txBody>
      </p:sp>
      <p:sp>
        <p:nvSpPr>
          <p:cNvPr id="29" name="Heading">
            <a:extLst>
              <a:ext uri="{FF2B5EF4-FFF2-40B4-BE49-F238E27FC236}">
                <a16:creationId xmlns:a16="http://schemas.microsoft.com/office/drawing/2014/main" id="{79030155-797F-7505-EE75-05A88EDC6F17}"/>
              </a:ext>
            </a:extLst>
          </p:cNvPr>
          <p:cNvSpPr/>
          <p:nvPr/>
        </p:nvSpPr>
        <p:spPr>
          <a:xfrm>
            <a:off x="4682523" y="2539235"/>
            <a:ext cx="2647950" cy="147732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rgbClr val="19213D"/>
                </a:solidFill>
                <a:latin typeface="Oswald Medium"/>
                <a:ea typeface="Furore Regular"/>
                <a:cs typeface="Furore Regular" pitchFamily="34" charset="-120"/>
              </a:rPr>
              <a:t>Provider Update caused Massive Change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AC266D-FE3E-2D65-F9E3-EAF5F133FB70}"/>
              </a:ext>
            </a:extLst>
          </p:cNvPr>
          <p:cNvGrpSpPr/>
          <p:nvPr/>
        </p:nvGrpSpPr>
        <p:grpSpPr>
          <a:xfrm>
            <a:off x="629729" y="2314239"/>
            <a:ext cx="3440805" cy="3586227"/>
            <a:chOff x="8751196" y="-89981"/>
            <a:chExt cx="3440805" cy="3586227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EB9F9E74-20EC-FC12-153D-DC12E30DF551}"/>
                </a:ext>
              </a:extLst>
            </p:cNvPr>
            <p:cNvSpPr/>
            <p:nvPr/>
          </p:nvSpPr>
          <p:spPr>
            <a:xfrm rot="16200000">
              <a:off x="8678485" y="-17270"/>
              <a:ext cx="3586227" cy="3440805"/>
            </a:xfrm>
            <a:prstGeom prst="roundRect">
              <a:avLst>
                <a:gd name="adj" fmla="val 6060"/>
              </a:avLst>
            </a:prstGeom>
            <a:gradFill>
              <a:gsLst>
                <a:gs pos="0">
                  <a:srgbClr val="00B050"/>
                </a:gs>
                <a:gs pos="97000">
                  <a:schemeClr val="tx2">
                    <a:lumMod val="75000"/>
                    <a:lumOff val="25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409EA0A-7B05-09CF-6F67-5FC8ABBBFE0A}"/>
                </a:ext>
              </a:extLst>
            </p:cNvPr>
            <p:cNvSpPr txBox="1"/>
            <p:nvPr/>
          </p:nvSpPr>
          <p:spPr>
            <a:xfrm>
              <a:off x="9035120" y="1834220"/>
              <a:ext cx="2851388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Automate security and compliance — policies remember what humans forget.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A85B65F-503E-00E0-09C6-A7C46A6A7004}"/>
                </a:ext>
              </a:extLst>
            </p:cNvPr>
            <p:cNvSpPr txBox="1"/>
            <p:nvPr/>
          </p:nvSpPr>
          <p:spPr>
            <a:xfrm>
              <a:off x="9035120" y="454403"/>
              <a:ext cx="2851388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>
                  <a:solidFill>
                    <a:schemeClr val="bg1"/>
                  </a:solidFill>
                  <a:latin typeface="Oswald" pitchFamily="2" charset="77"/>
                  <a:ea typeface="Roboto Medium" panose="02000000000000000000" pitchFamily="2" charset="0"/>
                  <a:cs typeface="Roboto Medium" panose="02000000000000000000" pitchFamily="2" charset="0"/>
                </a:rPr>
                <a:t>Policy is the First Line of Defence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56EFA3D-3E39-E1DB-CCA0-E1573E60E0A0}"/>
                </a:ext>
              </a:extLst>
            </p:cNvPr>
            <p:cNvCxnSpPr/>
            <p:nvPr/>
          </p:nvCxnSpPr>
          <p:spPr>
            <a:xfrm>
              <a:off x="8993679" y="1655369"/>
              <a:ext cx="2933008" cy="0"/>
            </a:xfrm>
            <a:prstGeom prst="line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BC1B225-18BC-7EAD-6093-C3C25FAFCF71}"/>
              </a:ext>
            </a:extLst>
          </p:cNvPr>
          <p:cNvGrpSpPr/>
          <p:nvPr/>
        </p:nvGrpSpPr>
        <p:grpSpPr>
          <a:xfrm>
            <a:off x="4385301" y="2314239"/>
            <a:ext cx="3440805" cy="3586227"/>
            <a:chOff x="8751196" y="-89981"/>
            <a:chExt cx="3440805" cy="3586227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0FC7B169-47AC-41D5-A284-63F48B222E0A}"/>
                </a:ext>
              </a:extLst>
            </p:cNvPr>
            <p:cNvSpPr/>
            <p:nvPr/>
          </p:nvSpPr>
          <p:spPr>
            <a:xfrm rot="16200000">
              <a:off x="8678485" y="-17270"/>
              <a:ext cx="3586227" cy="3440805"/>
            </a:xfrm>
            <a:prstGeom prst="roundRect">
              <a:avLst>
                <a:gd name="adj" fmla="val 6060"/>
              </a:avLst>
            </a:prstGeom>
            <a:gradFill>
              <a:gsLst>
                <a:gs pos="0">
                  <a:srgbClr val="00B050"/>
                </a:gs>
                <a:gs pos="97000">
                  <a:schemeClr val="tx2">
                    <a:lumMod val="75000"/>
                    <a:lumOff val="25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44D9FD-B23E-976F-4635-AB5DB89A8C47}"/>
                </a:ext>
              </a:extLst>
            </p:cNvPr>
            <p:cNvSpPr txBox="1"/>
            <p:nvPr/>
          </p:nvSpPr>
          <p:spPr>
            <a:xfrm>
              <a:off x="9035120" y="1834220"/>
              <a:ext cx="2851388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Lock your provider versions — consistency is the foundation of resilience.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ABBB049-0A8C-C90A-28B2-EBE5FA699329}"/>
                </a:ext>
              </a:extLst>
            </p:cNvPr>
            <p:cNvSpPr txBox="1"/>
            <p:nvPr/>
          </p:nvSpPr>
          <p:spPr>
            <a:xfrm>
              <a:off x="9035120" y="454403"/>
              <a:ext cx="2851388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>
                  <a:solidFill>
                    <a:schemeClr val="bg1"/>
                  </a:solidFill>
                  <a:latin typeface="Oswald" pitchFamily="2" charset="77"/>
                  <a:ea typeface="Roboto Medium" panose="02000000000000000000" pitchFamily="2" charset="0"/>
                  <a:cs typeface="Roboto Medium" panose="02000000000000000000" pitchFamily="2" charset="0"/>
                </a:rPr>
                <a:t>Version Control is Risk Control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D435B56-7ADA-763A-9EF6-B389932D6917}"/>
                </a:ext>
              </a:extLst>
            </p:cNvPr>
            <p:cNvCxnSpPr/>
            <p:nvPr/>
          </p:nvCxnSpPr>
          <p:spPr>
            <a:xfrm>
              <a:off x="8993679" y="1655369"/>
              <a:ext cx="2933008" cy="0"/>
            </a:xfrm>
            <a:prstGeom prst="line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CCABD6-0195-1D3D-C8A6-A73CA9623956}"/>
              </a:ext>
            </a:extLst>
          </p:cNvPr>
          <p:cNvGrpSpPr/>
          <p:nvPr/>
        </p:nvGrpSpPr>
        <p:grpSpPr>
          <a:xfrm>
            <a:off x="8140873" y="2314239"/>
            <a:ext cx="3440805" cy="3586227"/>
            <a:chOff x="8751196" y="-89981"/>
            <a:chExt cx="3440805" cy="3586227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E4D4BEEB-2ADE-80F7-6B76-1D012639A731}"/>
                </a:ext>
              </a:extLst>
            </p:cNvPr>
            <p:cNvSpPr/>
            <p:nvPr/>
          </p:nvSpPr>
          <p:spPr>
            <a:xfrm rot="16200000">
              <a:off x="8678485" y="-17270"/>
              <a:ext cx="3586227" cy="3440805"/>
            </a:xfrm>
            <a:prstGeom prst="roundRect">
              <a:avLst>
                <a:gd name="adj" fmla="val 6060"/>
              </a:avLst>
            </a:prstGeom>
            <a:gradFill>
              <a:gsLst>
                <a:gs pos="0">
                  <a:srgbClr val="00B050"/>
                </a:gs>
                <a:gs pos="97000">
                  <a:schemeClr val="tx2">
                    <a:lumMod val="75000"/>
                    <a:lumOff val="25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E916557-E283-2A46-1FCB-3FB7C8182172}"/>
                </a:ext>
              </a:extLst>
            </p:cNvPr>
            <p:cNvSpPr txBox="1"/>
            <p:nvPr/>
          </p:nvSpPr>
          <p:spPr>
            <a:xfrm>
              <a:off x="9035120" y="1834220"/>
              <a:ext cx="2851388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Continuously detect drift — awareness prevents costly recovery.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2A05A2D-A9B4-E823-51B9-606C7A51EB3A}"/>
                </a:ext>
              </a:extLst>
            </p:cNvPr>
            <p:cNvSpPr txBox="1"/>
            <p:nvPr/>
          </p:nvSpPr>
          <p:spPr>
            <a:xfrm>
              <a:off x="9035120" y="454403"/>
              <a:ext cx="2851388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200">
                  <a:solidFill>
                    <a:schemeClr val="bg1"/>
                  </a:solidFill>
                  <a:latin typeface="Oswald" pitchFamily="2" charset="77"/>
                  <a:ea typeface="Roboto Medium" panose="02000000000000000000" pitchFamily="2" charset="0"/>
                  <a:cs typeface="Roboto Medium" panose="02000000000000000000" pitchFamily="2" charset="0"/>
                </a:rPr>
                <a:t>Detect, Don’t Assume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9D39F03-06CD-E5BB-3555-77E0C983128C}"/>
                </a:ext>
              </a:extLst>
            </p:cNvPr>
            <p:cNvCxnSpPr/>
            <p:nvPr/>
          </p:nvCxnSpPr>
          <p:spPr>
            <a:xfrm>
              <a:off x="8993679" y="1655369"/>
              <a:ext cx="2933008" cy="0"/>
            </a:xfrm>
            <a:prstGeom prst="line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Page Number">
            <a:extLst>
              <a:ext uri="{FF2B5EF4-FFF2-40B4-BE49-F238E27FC236}">
                <a16:creationId xmlns:a16="http://schemas.microsoft.com/office/drawing/2014/main" id="{75F7A6AE-0CEC-0D6D-E0F9-D374277BAA38}"/>
              </a:ext>
            </a:extLst>
          </p:cNvPr>
          <p:cNvSpPr/>
          <p:nvPr/>
        </p:nvSpPr>
        <p:spPr>
          <a:xfrm>
            <a:off x="8953500" y="6418289"/>
            <a:ext cx="2381755" cy="19864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650"/>
              </a:lnSpc>
              <a:buNone/>
            </a:pPr>
            <a:r>
              <a:rPr lang="en-US" sz="1050">
                <a:solidFill>
                  <a:srgbClr val="6D758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CLOUDETEER.DE   |   16/19</a:t>
            </a:r>
          </a:p>
        </p:txBody>
      </p:sp>
    </p:spTree>
    <p:extLst>
      <p:ext uri="{BB962C8B-B14F-4D97-AF65-F5344CB8AC3E}">
        <p14:creationId xmlns:p14="http://schemas.microsoft.com/office/powerpoint/2010/main" val="332956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6E645-42C2-34C7-668E-7DE742192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id mask">
            <a:extLst>
              <a:ext uri="{FF2B5EF4-FFF2-40B4-BE49-F238E27FC236}">
                <a16:creationId xmlns:a16="http://schemas.microsoft.com/office/drawing/2014/main" id="{40149473-B730-F1A2-7E6F-F3A5FDD62A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Fade">
            <a:extLst>
              <a:ext uri="{FF2B5EF4-FFF2-40B4-BE49-F238E27FC236}">
                <a16:creationId xmlns:a16="http://schemas.microsoft.com/office/drawing/2014/main" id="{9A88529C-4759-77E2-EB9C-66F15AAD561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rcRect/>
          <a:stretch/>
        </p:blipFill>
        <p:spPr>
          <a:xfrm>
            <a:off x="0" y="0"/>
            <a:ext cx="12192000" cy="6841060"/>
          </a:xfrm>
          <a:prstGeom prst="rect">
            <a:avLst/>
          </a:prstGeom>
        </p:spPr>
      </p:pic>
      <p:sp>
        <p:nvSpPr>
          <p:cNvPr id="14" name="Heading">
            <a:extLst>
              <a:ext uri="{FF2B5EF4-FFF2-40B4-BE49-F238E27FC236}">
                <a16:creationId xmlns:a16="http://schemas.microsoft.com/office/drawing/2014/main" id="{D780E359-E686-F22D-C452-7D775F5CD2DC}"/>
              </a:ext>
            </a:extLst>
          </p:cNvPr>
          <p:cNvSpPr/>
          <p:nvPr/>
        </p:nvSpPr>
        <p:spPr>
          <a:xfrm>
            <a:off x="718828" y="553288"/>
            <a:ext cx="8567061" cy="57708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500"/>
              </a:lnSpc>
              <a:buClr>
                <a:srgbClr val="5D34CD"/>
              </a:buClr>
            </a:pPr>
            <a:r>
              <a:rPr lang="en-US" sz="4000">
                <a:solidFill>
                  <a:srgbClr val="19213D"/>
                </a:solidFill>
                <a:latin typeface="Oswald Medium" pitchFamily="2" charset="77"/>
                <a:ea typeface="Furore Regular" pitchFamily="34" charset="-122"/>
                <a:cs typeface="Furore Regular" pitchFamily="34" charset="-120"/>
              </a:rPr>
              <a:t>Key Takeaways</a:t>
            </a:r>
            <a:endParaRPr lang="en-US" sz="2800">
              <a:latin typeface="Oswald Medium" pitchFamily="2" charset="77"/>
            </a:endParaRP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54D1B612-5784-F461-5F19-A19C2BE4D6BE}"/>
              </a:ext>
            </a:extLst>
          </p:cNvPr>
          <p:cNvSpPr/>
          <p:nvPr/>
        </p:nvSpPr>
        <p:spPr>
          <a:xfrm>
            <a:off x="74246" y="6425882"/>
            <a:ext cx="3164255" cy="41517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650"/>
              </a:lnSpc>
            </a:pPr>
            <a:r>
              <a:rPr lang="en-US" sz="1050">
                <a:solidFill>
                  <a:srgbClr val="6D758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Regular" pitchFamily="34" charset="-120"/>
              </a:rPr>
              <a:t>From Code to Cloud | by Roman and Melody</a:t>
            </a:r>
          </a:p>
          <a:p>
            <a:pPr algn="r">
              <a:lnSpc>
                <a:spcPts val="1650"/>
              </a:lnSpc>
            </a:pPr>
            <a:endParaRPr lang="en-US" sz="105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2610F1B-D210-4904-2859-8BC03B8C10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5782711"/>
              </p:ext>
            </p:extLst>
          </p:nvPr>
        </p:nvGraphicFramePr>
        <p:xfrm>
          <a:off x="0" y="1162021"/>
          <a:ext cx="12192000" cy="5014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2" name="Graphic 11" descr="Checkbox Ticked with solid fill">
            <a:extLst>
              <a:ext uri="{FF2B5EF4-FFF2-40B4-BE49-F238E27FC236}">
                <a16:creationId xmlns:a16="http://schemas.microsoft.com/office/drawing/2014/main" id="{592631A8-DF25-A558-00A8-2C58A5C5B9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34098" y="4870785"/>
            <a:ext cx="457200" cy="457200"/>
          </a:xfrm>
          <a:prstGeom prst="rect">
            <a:avLst/>
          </a:prstGeom>
        </p:spPr>
      </p:pic>
      <p:pic>
        <p:nvPicPr>
          <p:cNvPr id="13" name="Graphic 12" descr="Checkbox Ticked with solid fill">
            <a:extLst>
              <a:ext uri="{FF2B5EF4-FFF2-40B4-BE49-F238E27FC236}">
                <a16:creationId xmlns:a16="http://schemas.microsoft.com/office/drawing/2014/main" id="{EC91BF36-3B43-6E36-CF8A-CCBCAA093B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26154" y="4870785"/>
            <a:ext cx="457200" cy="457200"/>
          </a:xfrm>
          <a:prstGeom prst="rect">
            <a:avLst/>
          </a:prstGeom>
        </p:spPr>
      </p:pic>
      <p:pic>
        <p:nvPicPr>
          <p:cNvPr id="17" name="Graphic 16" descr="Checkbox Ticked with solid fill">
            <a:extLst>
              <a:ext uri="{FF2B5EF4-FFF2-40B4-BE49-F238E27FC236}">
                <a16:creationId xmlns:a16="http://schemas.microsoft.com/office/drawing/2014/main" id="{18D94C77-F475-084B-F625-BD3EA4708B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6945" y="4870785"/>
            <a:ext cx="457200" cy="457200"/>
          </a:xfrm>
          <a:prstGeom prst="rect">
            <a:avLst/>
          </a:prstGeom>
        </p:spPr>
      </p:pic>
      <p:pic>
        <p:nvPicPr>
          <p:cNvPr id="18" name="Graphic 17" descr="Checkbox Ticked with solid fill">
            <a:extLst>
              <a:ext uri="{FF2B5EF4-FFF2-40B4-BE49-F238E27FC236}">
                <a16:creationId xmlns:a16="http://schemas.microsoft.com/office/drawing/2014/main" id="{F573CB90-B708-C1A8-52AC-99B1E00BBC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89001" y="4870785"/>
            <a:ext cx="457200" cy="457200"/>
          </a:xfrm>
          <a:prstGeom prst="rect">
            <a:avLst/>
          </a:prstGeom>
        </p:spPr>
      </p:pic>
      <p:pic>
        <p:nvPicPr>
          <p:cNvPr id="60" name="layer-MC0">
            <a:extLst>
              <a:ext uri="{FF2B5EF4-FFF2-40B4-BE49-F238E27FC236}">
                <a16:creationId xmlns:a16="http://schemas.microsoft.com/office/drawing/2014/main" id="{158AE2C4-F01C-DB4B-81E2-813483B08F9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9773779" y="702339"/>
            <a:ext cx="1651767" cy="430417"/>
          </a:xfrm>
          <a:prstGeom prst="rect">
            <a:avLst/>
          </a:prstGeom>
        </p:spPr>
      </p:pic>
      <p:sp>
        <p:nvSpPr>
          <p:cNvPr id="4" name="Page Number">
            <a:extLst>
              <a:ext uri="{FF2B5EF4-FFF2-40B4-BE49-F238E27FC236}">
                <a16:creationId xmlns:a16="http://schemas.microsoft.com/office/drawing/2014/main" id="{A62F4072-83DE-C0C0-997F-0BFEDA882B81}"/>
              </a:ext>
            </a:extLst>
          </p:cNvPr>
          <p:cNvSpPr/>
          <p:nvPr/>
        </p:nvSpPr>
        <p:spPr>
          <a:xfrm>
            <a:off x="8953500" y="6418289"/>
            <a:ext cx="2381755" cy="19864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650"/>
              </a:lnSpc>
              <a:buNone/>
            </a:pPr>
            <a:r>
              <a:rPr lang="en-US" sz="1050">
                <a:solidFill>
                  <a:srgbClr val="6D758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CLOUDETEER.DE   |   17/19</a:t>
            </a:r>
          </a:p>
        </p:txBody>
      </p:sp>
    </p:spTree>
    <p:extLst>
      <p:ext uri="{BB962C8B-B14F-4D97-AF65-F5344CB8AC3E}">
        <p14:creationId xmlns:p14="http://schemas.microsoft.com/office/powerpoint/2010/main" val="753517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3AC93-958B-46E3-78CC-415861644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lur BG" descr="preencoded.png">
            <a:extLst>
              <a:ext uri="{FF2B5EF4-FFF2-40B4-BE49-F238E27FC236}">
                <a16:creationId xmlns:a16="http://schemas.microsoft.com/office/drawing/2014/main" id="{F008F7FB-582F-1633-B7B1-40005D0790B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rcRect/>
          <a:stretch/>
        </p:blipFill>
        <p:spPr>
          <a:xfrm>
            <a:off x="-15292" y="-16940"/>
            <a:ext cx="12192000" cy="6858000"/>
          </a:xfrm>
          <a:prstGeom prst="rect">
            <a:avLst/>
          </a:prstGeom>
        </p:spPr>
      </p:pic>
      <p:sp>
        <p:nvSpPr>
          <p:cNvPr id="14" name="Heading">
            <a:extLst>
              <a:ext uri="{FF2B5EF4-FFF2-40B4-BE49-F238E27FC236}">
                <a16:creationId xmlns:a16="http://schemas.microsoft.com/office/drawing/2014/main" id="{3F764A5F-EF96-DAA6-F47B-478FBB8D5EFA}"/>
              </a:ext>
            </a:extLst>
          </p:cNvPr>
          <p:cNvSpPr/>
          <p:nvPr/>
        </p:nvSpPr>
        <p:spPr>
          <a:xfrm>
            <a:off x="718828" y="553288"/>
            <a:ext cx="8567061" cy="57708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500"/>
              </a:lnSpc>
              <a:buClr>
                <a:srgbClr val="5D34CD"/>
              </a:buClr>
            </a:pPr>
            <a:r>
              <a:rPr lang="en-US" sz="4000">
                <a:solidFill>
                  <a:srgbClr val="19213D"/>
                </a:solidFill>
                <a:latin typeface="Oswald Medium" pitchFamily="2" charset="77"/>
                <a:ea typeface="Furore Regular" pitchFamily="34" charset="-122"/>
                <a:cs typeface="Furore Regular" pitchFamily="34" charset="-120"/>
              </a:rPr>
              <a:t>References </a:t>
            </a:r>
            <a:endParaRPr lang="en-US" sz="2800">
              <a:latin typeface="Oswald Medium" pitchFamily="2" charset="77"/>
            </a:endParaRP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5BB382E8-B973-46A6-B345-AE586C0A5406}"/>
              </a:ext>
            </a:extLst>
          </p:cNvPr>
          <p:cNvSpPr/>
          <p:nvPr/>
        </p:nvSpPr>
        <p:spPr>
          <a:xfrm>
            <a:off x="74246" y="6425882"/>
            <a:ext cx="3164255" cy="41517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650"/>
              </a:lnSpc>
            </a:pPr>
            <a:r>
              <a:rPr lang="en-US" sz="1050">
                <a:solidFill>
                  <a:srgbClr val="6D758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Regular" pitchFamily="34" charset="-120"/>
              </a:rPr>
              <a:t>From Code to Cloud | by Roman and Melody</a:t>
            </a:r>
          </a:p>
          <a:p>
            <a:pPr algn="r">
              <a:lnSpc>
                <a:spcPts val="1650"/>
              </a:lnSpc>
            </a:pPr>
            <a:endParaRPr lang="en-US" sz="105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E918B7C-2792-7674-4026-E6C546450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851144"/>
              </p:ext>
            </p:extLst>
          </p:nvPr>
        </p:nvGraphicFramePr>
        <p:xfrm>
          <a:off x="718828" y="1378709"/>
          <a:ext cx="10754342" cy="4492037"/>
        </p:xfrm>
        <a:graphic>
          <a:graphicData uri="http://schemas.openxmlformats.org/drawingml/2006/table">
            <a:tbl>
              <a:tblPr bandRow="1">
                <a:tableStyleId>{46F890A9-2807-4EBB-B81D-B2AA78EC7F39}</a:tableStyleId>
              </a:tblPr>
              <a:tblGrid>
                <a:gridCol w="2584312">
                  <a:extLst>
                    <a:ext uri="{9D8B030D-6E8A-4147-A177-3AD203B41FA5}">
                      <a16:colId xmlns:a16="http://schemas.microsoft.com/office/drawing/2014/main" val="3460002386"/>
                    </a:ext>
                  </a:extLst>
                </a:gridCol>
                <a:gridCol w="3815112">
                  <a:extLst>
                    <a:ext uri="{9D8B030D-6E8A-4147-A177-3AD203B41FA5}">
                      <a16:colId xmlns:a16="http://schemas.microsoft.com/office/drawing/2014/main" val="2876620997"/>
                    </a:ext>
                  </a:extLst>
                </a:gridCol>
                <a:gridCol w="4354918">
                  <a:extLst>
                    <a:ext uri="{9D8B030D-6E8A-4147-A177-3AD203B41FA5}">
                      <a16:colId xmlns:a16="http://schemas.microsoft.com/office/drawing/2014/main" val="264251583"/>
                    </a:ext>
                  </a:extLst>
                </a:gridCol>
              </a:tblGrid>
              <a:tr h="3799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>
                          <a:solidFill>
                            <a:schemeClr val="bg1"/>
                          </a:solidFill>
                          <a:latin typeface="Oswald" pitchFamily="2" charset="77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Resource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>
                          <a:solidFill>
                            <a:schemeClr val="bg1"/>
                          </a:solidFill>
                          <a:latin typeface="Oswald" pitchFamily="2" charset="77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Description / Purpose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>
                          <a:solidFill>
                            <a:schemeClr val="bg1"/>
                          </a:solidFill>
                          <a:latin typeface="Oswald" pitchFamily="2" charset="77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Link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700746"/>
                  </a:ext>
                </a:extLst>
              </a:tr>
              <a:tr h="6155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>
                          <a:latin typeface="Roboto Black" panose="02000000000000000000" pitchFamily="2" charset="0"/>
                          <a:ea typeface="Roboto Black" panose="02000000000000000000" pitchFamily="2" charset="0"/>
                          <a:cs typeface="Roboto Black" panose="02000000000000000000" pitchFamily="2" charset="0"/>
                        </a:rPr>
                        <a:t>CLOUDETER DECODED Blog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Engineering blog by </a:t>
                      </a:r>
                      <a:r>
                        <a:rPr lang="en-GB" sz="1200" err="1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Cloudeteer</a:t>
                      </a:r>
                      <a:r>
                        <a:rPr lang="en-GB" sz="1200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 with deep dives into cloud technologies and infrastructure automation.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>
                          <a:solidFill>
                            <a:srgbClr val="5D34CD"/>
                          </a:solidFill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https://engineering.cloudeteer.de/</a:t>
                      </a:r>
                      <a:endParaRPr lang="en-GB" sz="1200">
                        <a:solidFill>
                          <a:srgbClr val="5D34CD"/>
                        </a:solidFill>
                        <a:latin typeface="Roboto Medium" panose="02000000000000000000" pitchFamily="2" charset="0"/>
                        <a:ea typeface="Roboto Medium" panose="02000000000000000000" pitchFamily="2" charset="0"/>
                        <a:cs typeface="Roboto Medium" panose="02000000000000000000" pitchFamily="2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5762717"/>
                  </a:ext>
                </a:extLst>
              </a:tr>
              <a:tr h="5627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>
                          <a:latin typeface="Roboto Black" panose="02000000000000000000" pitchFamily="2" charset="0"/>
                          <a:ea typeface="Roboto Black" panose="02000000000000000000" pitchFamily="2" charset="0"/>
                          <a:cs typeface="Roboto Black" panose="02000000000000000000" pitchFamily="2" charset="0"/>
                        </a:rPr>
                        <a:t>CLOUDETEER Terraform Modules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Official </a:t>
                      </a:r>
                      <a:r>
                        <a:rPr lang="en-GB" sz="1200" err="1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Cloudeteer</a:t>
                      </a:r>
                      <a:r>
                        <a:rPr lang="en-GB" sz="1200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 Terraform modules for reusable infrastructure components.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>
                          <a:solidFill>
                            <a:srgbClr val="5D34CD"/>
                          </a:solidFill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https://registry.terraform.io/namespaces/cloudeteer</a:t>
                      </a:r>
                      <a:endParaRPr lang="en-GB" sz="1200">
                        <a:solidFill>
                          <a:srgbClr val="5D34CD"/>
                        </a:solidFill>
                        <a:latin typeface="Roboto Medium" panose="02000000000000000000" pitchFamily="2" charset="0"/>
                        <a:ea typeface="Roboto Medium" panose="02000000000000000000" pitchFamily="2" charset="0"/>
                        <a:cs typeface="Roboto Medium" panose="02000000000000000000" pitchFamily="2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252791"/>
                  </a:ext>
                </a:extLst>
              </a:tr>
              <a:tr h="4749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err="1">
                          <a:latin typeface="Roboto Black" panose="02000000000000000000" pitchFamily="2" charset="0"/>
                          <a:ea typeface="Roboto Black" panose="02000000000000000000" pitchFamily="2" charset="0"/>
                          <a:cs typeface="Roboto Black" panose="02000000000000000000" pitchFamily="2" charset="0"/>
                        </a:rPr>
                        <a:t>Leaseweb</a:t>
                      </a:r>
                      <a:r>
                        <a:rPr lang="en-GB" sz="1200" b="1">
                          <a:latin typeface="Roboto Black" panose="02000000000000000000" pitchFamily="2" charset="0"/>
                          <a:ea typeface="Roboto Black" panose="02000000000000000000" pitchFamily="2" charset="0"/>
                          <a:cs typeface="Roboto Black" panose="02000000000000000000" pitchFamily="2" charset="0"/>
                        </a:rPr>
                        <a:t> Terraform Provider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Terraform provider for managing </a:t>
                      </a:r>
                      <a:r>
                        <a:rPr lang="en-GB" sz="1200" err="1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LeaseWeb</a:t>
                      </a:r>
                      <a:r>
                        <a:rPr lang="en-GB" sz="1200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 infrastructure.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>
                          <a:solidFill>
                            <a:srgbClr val="5D34CD"/>
                          </a:solidFill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https://registry.terraform.io/providers/LeaseWeb/leaseweb/</a:t>
                      </a:r>
                      <a:endParaRPr lang="en-GB" sz="1200">
                        <a:solidFill>
                          <a:srgbClr val="5D34CD"/>
                        </a:solidFill>
                        <a:latin typeface="Roboto Medium" panose="02000000000000000000" pitchFamily="2" charset="0"/>
                        <a:ea typeface="Roboto Medium" panose="02000000000000000000" pitchFamily="2" charset="0"/>
                        <a:cs typeface="Roboto Medium" panose="02000000000000000000" pitchFamily="2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815844"/>
                  </a:ext>
                </a:extLst>
              </a:tr>
              <a:tr h="5588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>
                          <a:latin typeface="Roboto Black" panose="02000000000000000000" pitchFamily="2" charset="0"/>
                          <a:ea typeface="Roboto Black" panose="02000000000000000000" pitchFamily="2" charset="0"/>
                          <a:cs typeface="Roboto Black" panose="02000000000000000000" pitchFamily="2" charset="0"/>
                        </a:rPr>
                        <a:t>Terraform Docs &amp; Guides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Official </a:t>
                      </a:r>
                      <a:r>
                        <a:rPr lang="en-GB" sz="1200" err="1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HashiCorp</a:t>
                      </a:r>
                      <a:r>
                        <a:rPr lang="en-GB" sz="1200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 Terraform documentation and learning resources.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>
                          <a:solidFill>
                            <a:srgbClr val="5D34CD"/>
                          </a:solidFill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https://developer.hashicorp.com/terraform</a:t>
                      </a:r>
                      <a:endParaRPr lang="en-GB" sz="1200">
                        <a:solidFill>
                          <a:srgbClr val="5D34CD"/>
                        </a:solidFill>
                        <a:latin typeface="Roboto Medium" panose="02000000000000000000" pitchFamily="2" charset="0"/>
                        <a:ea typeface="Roboto Medium" panose="02000000000000000000" pitchFamily="2" charset="0"/>
                        <a:cs typeface="Roboto Medium" panose="02000000000000000000" pitchFamily="2" charset="0"/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483089"/>
                  </a:ext>
                </a:extLst>
              </a:tr>
              <a:tr h="4749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err="1">
                          <a:latin typeface="Roboto Black" panose="02000000000000000000" pitchFamily="2" charset="0"/>
                          <a:ea typeface="Roboto Black" panose="02000000000000000000" pitchFamily="2" charset="0"/>
                          <a:cs typeface="Roboto Black" panose="02000000000000000000" pitchFamily="2" charset="0"/>
                        </a:rPr>
                        <a:t>Trivy</a:t>
                      </a:r>
                      <a:endParaRPr lang="en-GB" sz="1200" b="1">
                        <a:latin typeface="Roboto Black" panose="02000000000000000000" pitchFamily="2" charset="0"/>
                        <a:ea typeface="Roboto Black" panose="02000000000000000000" pitchFamily="2" charset="0"/>
                        <a:cs typeface="Roboto Black" panose="02000000000000000000" pitchFamily="2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Security scanner for containers, </a:t>
                      </a:r>
                      <a:r>
                        <a:rPr lang="en-GB" sz="1200" err="1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IaC</a:t>
                      </a:r>
                      <a:r>
                        <a:rPr lang="en-GB" sz="1200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, and dependencies.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>
                          <a:solidFill>
                            <a:srgbClr val="5D34CD"/>
                          </a:solidFill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https://trivy.dev/</a:t>
                      </a:r>
                      <a:endParaRPr lang="en-GB" sz="1200">
                        <a:solidFill>
                          <a:srgbClr val="5D34CD"/>
                        </a:solidFill>
                        <a:latin typeface="Roboto Medium" panose="02000000000000000000" pitchFamily="2" charset="0"/>
                        <a:ea typeface="Roboto Medium" panose="02000000000000000000" pitchFamily="2" charset="0"/>
                        <a:cs typeface="Roboto Medium" panose="02000000000000000000" pitchFamily="2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930016"/>
                  </a:ext>
                </a:extLst>
              </a:tr>
              <a:tr h="4749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err="1">
                          <a:latin typeface="Roboto Black" panose="02000000000000000000" pitchFamily="2" charset="0"/>
                          <a:ea typeface="Roboto Black" panose="02000000000000000000" pitchFamily="2" charset="0"/>
                          <a:cs typeface="Roboto Black" panose="02000000000000000000" pitchFamily="2" charset="0"/>
                        </a:rPr>
                        <a:t>TFLint</a:t>
                      </a:r>
                      <a:endParaRPr lang="en-GB" sz="1200" b="1">
                        <a:latin typeface="Roboto Black" panose="02000000000000000000" pitchFamily="2" charset="0"/>
                        <a:ea typeface="Roboto Black" panose="02000000000000000000" pitchFamily="2" charset="0"/>
                        <a:cs typeface="Roboto Black" panose="02000000000000000000" pitchFamily="2" charset="0"/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Linter for Terraform code to detect errors and enforce best practices.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>
                          <a:solidFill>
                            <a:srgbClr val="5D34CD"/>
                          </a:solidFill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https://github.com/terraform-linters/tflint</a:t>
                      </a:r>
                      <a:endParaRPr lang="en-GB" sz="1200">
                        <a:solidFill>
                          <a:srgbClr val="5D34CD"/>
                        </a:solidFill>
                        <a:latin typeface="Roboto Medium" panose="02000000000000000000" pitchFamily="2" charset="0"/>
                        <a:ea typeface="Roboto Medium" panose="02000000000000000000" pitchFamily="2" charset="0"/>
                        <a:cs typeface="Roboto Medium" panose="02000000000000000000" pitchFamily="2" charset="0"/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112787"/>
                  </a:ext>
                </a:extLst>
              </a:tr>
              <a:tr h="4749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err="1">
                          <a:latin typeface="Roboto Black" panose="02000000000000000000" pitchFamily="2" charset="0"/>
                          <a:ea typeface="Roboto Black" panose="02000000000000000000" pitchFamily="2" charset="0"/>
                          <a:cs typeface="Roboto Black" panose="02000000000000000000" pitchFamily="2" charset="0"/>
                        </a:rPr>
                        <a:t>Conftest</a:t>
                      </a:r>
                      <a:endParaRPr lang="en-GB" sz="1200" b="1">
                        <a:latin typeface="Roboto Black" panose="02000000000000000000" pitchFamily="2" charset="0"/>
                        <a:ea typeface="Roboto Black" panose="02000000000000000000" pitchFamily="2" charset="0"/>
                        <a:cs typeface="Roboto Black" panose="02000000000000000000" pitchFamily="2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Tool for testing configuration files using Open Policy Agent (OPA).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>
                          <a:solidFill>
                            <a:srgbClr val="5D34CD"/>
                          </a:solidFill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https://www.conftest.dev/</a:t>
                      </a:r>
                      <a:endParaRPr lang="en-GB" sz="1200">
                        <a:solidFill>
                          <a:srgbClr val="5D34CD"/>
                        </a:solidFill>
                        <a:latin typeface="Roboto Medium" panose="02000000000000000000" pitchFamily="2" charset="0"/>
                        <a:ea typeface="Roboto Medium" panose="02000000000000000000" pitchFamily="2" charset="0"/>
                        <a:cs typeface="Roboto Medium" panose="02000000000000000000" pitchFamily="2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869472"/>
                  </a:ext>
                </a:extLst>
              </a:tr>
              <a:tr h="4749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err="1">
                          <a:latin typeface="Roboto Black" panose="02000000000000000000" pitchFamily="2" charset="0"/>
                          <a:ea typeface="Roboto Black" panose="02000000000000000000" pitchFamily="2" charset="0"/>
                          <a:cs typeface="Roboto Black" panose="02000000000000000000" pitchFamily="2" charset="0"/>
                        </a:rPr>
                        <a:t>Checkov</a:t>
                      </a:r>
                      <a:endParaRPr lang="en-GB" sz="1200" b="1">
                        <a:latin typeface="Roboto Black" panose="02000000000000000000" pitchFamily="2" charset="0"/>
                        <a:ea typeface="Roboto Black" panose="02000000000000000000" pitchFamily="2" charset="0"/>
                        <a:cs typeface="Roboto Black" panose="02000000000000000000" pitchFamily="2" charset="0"/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Static analysis tool for scanning </a:t>
                      </a:r>
                      <a:r>
                        <a:rPr lang="en-GB" sz="1200" err="1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IaC</a:t>
                      </a:r>
                      <a:r>
                        <a:rPr lang="en-GB" sz="1200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</a:rPr>
                        <a:t> for security and compliance misconfigurations.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>
                          <a:solidFill>
                            <a:srgbClr val="5D34CD"/>
                          </a:solidFill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Roboto Medium" panose="02000000000000000000" pitchFamily="2" charset="0"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https://www.checkov.io/</a:t>
                      </a:r>
                      <a:endParaRPr lang="en-GB" sz="1200">
                        <a:solidFill>
                          <a:srgbClr val="5D34CD"/>
                        </a:solidFill>
                        <a:latin typeface="Roboto Medium" panose="02000000000000000000" pitchFamily="2" charset="0"/>
                        <a:ea typeface="Roboto Medium" panose="02000000000000000000" pitchFamily="2" charset="0"/>
                        <a:cs typeface="Roboto Medium" panose="02000000000000000000" pitchFamily="2" charset="0"/>
                      </a:endParaRP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213730"/>
                  </a:ext>
                </a:extLst>
              </a:tr>
            </a:tbl>
          </a:graphicData>
        </a:graphic>
      </p:graphicFrame>
      <p:pic>
        <p:nvPicPr>
          <p:cNvPr id="6" name="layer-MC0">
            <a:extLst>
              <a:ext uri="{FF2B5EF4-FFF2-40B4-BE49-F238E27FC236}">
                <a16:creationId xmlns:a16="http://schemas.microsoft.com/office/drawing/2014/main" id="{B06B094D-717A-C69B-6B40-C81228A2728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9773779" y="702339"/>
            <a:ext cx="1651767" cy="430417"/>
          </a:xfrm>
          <a:prstGeom prst="rect">
            <a:avLst/>
          </a:prstGeom>
        </p:spPr>
      </p:pic>
      <p:sp>
        <p:nvSpPr>
          <p:cNvPr id="5" name="Page Number">
            <a:extLst>
              <a:ext uri="{FF2B5EF4-FFF2-40B4-BE49-F238E27FC236}">
                <a16:creationId xmlns:a16="http://schemas.microsoft.com/office/drawing/2014/main" id="{761D8C02-D4DB-9239-74EE-F9B3E5CB0EBB}"/>
              </a:ext>
            </a:extLst>
          </p:cNvPr>
          <p:cNvSpPr/>
          <p:nvPr/>
        </p:nvSpPr>
        <p:spPr>
          <a:xfrm>
            <a:off x="8953500" y="6418289"/>
            <a:ext cx="2381755" cy="19864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650"/>
              </a:lnSpc>
              <a:buNone/>
            </a:pPr>
            <a:r>
              <a:rPr lang="en-US" sz="1050">
                <a:solidFill>
                  <a:srgbClr val="6D758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CLOUDETEER.DE   |   18/19</a:t>
            </a:r>
          </a:p>
        </p:txBody>
      </p:sp>
    </p:spTree>
    <p:extLst>
      <p:ext uri="{BB962C8B-B14F-4D97-AF65-F5344CB8AC3E}">
        <p14:creationId xmlns:p14="http://schemas.microsoft.com/office/powerpoint/2010/main" val="192057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0C751-E897-8459-FE1E-A4677997B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Logo Icon/Dark">
            <a:extLst>
              <a:ext uri="{FF2B5EF4-FFF2-40B4-BE49-F238E27FC236}">
                <a16:creationId xmlns:a16="http://schemas.microsoft.com/office/drawing/2014/main" id="{E6B79A0A-743C-92AA-085D-F281E82621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407888" y="1771650"/>
            <a:ext cx="5778624" cy="5086350"/>
          </a:xfrm>
          <a:prstGeom prst="rect">
            <a:avLst/>
          </a:prstGeom>
        </p:spPr>
      </p:pic>
      <p:sp>
        <p:nvSpPr>
          <p:cNvPr id="25" name="Heading">
            <a:extLst>
              <a:ext uri="{FF2B5EF4-FFF2-40B4-BE49-F238E27FC236}">
                <a16:creationId xmlns:a16="http://schemas.microsoft.com/office/drawing/2014/main" id="{2AF3CECE-E265-50D6-17A7-2603D353AC50}"/>
              </a:ext>
            </a:extLst>
          </p:cNvPr>
          <p:cNvSpPr/>
          <p:nvPr/>
        </p:nvSpPr>
        <p:spPr>
          <a:xfrm>
            <a:off x="912762" y="1052121"/>
            <a:ext cx="5724525" cy="659091"/>
          </a:xfrm>
          <a:prstGeom prst="rect">
            <a:avLst/>
          </a:prstGeom>
          <a:noFill/>
          <a:ln/>
        </p:spPr>
        <p:txBody>
          <a:bodyPr wrap="square" lIns="0" tIns="0" rIns="0" bIns="0" rtlCol="0" anchor="b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500"/>
              </a:lnSpc>
              <a:buNone/>
            </a:pPr>
            <a:r>
              <a:rPr lang="en-US" sz="6600">
                <a:solidFill>
                  <a:srgbClr val="19213D"/>
                </a:solidFill>
                <a:latin typeface="Oswald Medium"/>
              </a:rPr>
              <a:t>EOF</a:t>
            </a:r>
            <a:endParaRPr lang="en-US"/>
          </a:p>
        </p:txBody>
      </p:sp>
      <p:sp>
        <p:nvSpPr>
          <p:cNvPr id="29" name="Subtitle">
            <a:extLst>
              <a:ext uri="{FF2B5EF4-FFF2-40B4-BE49-F238E27FC236}">
                <a16:creationId xmlns:a16="http://schemas.microsoft.com/office/drawing/2014/main" id="{D4CC0D52-5E81-1ED2-DA14-27A321CF0461}"/>
              </a:ext>
            </a:extLst>
          </p:cNvPr>
          <p:cNvSpPr/>
          <p:nvPr/>
        </p:nvSpPr>
        <p:spPr>
          <a:xfrm>
            <a:off x="912762" y="5454761"/>
            <a:ext cx="457200" cy="21833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00"/>
              </a:lnSpc>
              <a:buNone/>
            </a:pPr>
            <a:r>
              <a:rPr lang="en-US" sz="1350">
                <a:solidFill>
                  <a:srgbClr val="6D758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Email</a:t>
            </a:r>
            <a:endParaRPr lang="en-US" sz="135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30" name="Text">
            <a:extLst>
              <a:ext uri="{FF2B5EF4-FFF2-40B4-BE49-F238E27FC236}">
                <a16:creationId xmlns:a16="http://schemas.microsoft.com/office/drawing/2014/main" id="{AB563943-15A1-5AE4-FF0C-865EAE253A3E}"/>
              </a:ext>
            </a:extLst>
          </p:cNvPr>
          <p:cNvSpPr/>
          <p:nvPr/>
        </p:nvSpPr>
        <p:spPr>
          <a:xfrm>
            <a:off x="912761" y="5667915"/>
            <a:ext cx="2512609" cy="25006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100"/>
              </a:lnSpc>
              <a:buNone/>
            </a:pPr>
            <a:r>
              <a:rPr lang="en-US" sz="1500" err="1">
                <a:solidFill>
                  <a:srgbClr val="19213D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engineering@cloudeteer.de</a:t>
            </a:r>
            <a:endParaRPr lang="en-US" sz="150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31" name="Subtitle">
            <a:extLst>
              <a:ext uri="{FF2B5EF4-FFF2-40B4-BE49-F238E27FC236}">
                <a16:creationId xmlns:a16="http://schemas.microsoft.com/office/drawing/2014/main" id="{EC0CDEDD-0A78-BC59-AA54-575C01BE7494}"/>
              </a:ext>
            </a:extLst>
          </p:cNvPr>
          <p:cNvSpPr/>
          <p:nvPr/>
        </p:nvSpPr>
        <p:spPr>
          <a:xfrm>
            <a:off x="912762" y="4898541"/>
            <a:ext cx="892645" cy="2164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00"/>
              </a:lnSpc>
              <a:buNone/>
            </a:pPr>
            <a:r>
              <a:rPr lang="en-US" sz="1350">
                <a:solidFill>
                  <a:srgbClr val="6D758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LinkedIn</a:t>
            </a:r>
            <a:endParaRPr lang="en-US" sz="135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32" name="Text">
            <a:extLst>
              <a:ext uri="{FF2B5EF4-FFF2-40B4-BE49-F238E27FC236}">
                <a16:creationId xmlns:a16="http://schemas.microsoft.com/office/drawing/2014/main" id="{D3DEDB6A-B432-B9F4-08BE-43E217A2BBA9}"/>
              </a:ext>
            </a:extLst>
          </p:cNvPr>
          <p:cNvSpPr/>
          <p:nvPr/>
        </p:nvSpPr>
        <p:spPr>
          <a:xfrm>
            <a:off x="912762" y="5114947"/>
            <a:ext cx="5183238" cy="25006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100"/>
              </a:lnSpc>
            </a:pPr>
            <a:r>
              <a:rPr lang="en-US" sz="1500">
                <a:solidFill>
                  <a:srgbClr val="19213D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https://</a:t>
            </a:r>
            <a:r>
              <a:rPr lang="en-US" sz="1500" err="1">
                <a:solidFill>
                  <a:srgbClr val="19213D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www.linkedin.com</a:t>
            </a:r>
            <a:r>
              <a:rPr lang="en-US" sz="1500">
                <a:solidFill>
                  <a:srgbClr val="19213D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/showcase/</a:t>
            </a:r>
            <a:r>
              <a:rPr lang="en-US" sz="1500" err="1">
                <a:solidFill>
                  <a:srgbClr val="19213D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cloudeteer</a:t>
            </a:r>
            <a:r>
              <a:rPr lang="en-US" sz="1500">
                <a:solidFill>
                  <a:srgbClr val="19213D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-decoded/</a:t>
            </a:r>
            <a:endParaRPr lang="en-US" sz="150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35" name="Paragraph">
            <a:extLst>
              <a:ext uri="{FF2B5EF4-FFF2-40B4-BE49-F238E27FC236}">
                <a16:creationId xmlns:a16="http://schemas.microsoft.com/office/drawing/2014/main" id="{62170A93-5963-0152-2D79-BE4052586A3E}"/>
              </a:ext>
            </a:extLst>
          </p:cNvPr>
          <p:cNvSpPr/>
          <p:nvPr/>
        </p:nvSpPr>
        <p:spPr>
          <a:xfrm>
            <a:off x="912762" y="1979779"/>
            <a:ext cx="4594230" cy="46166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buNone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Thank you for listening. </a:t>
            </a:r>
          </a:p>
          <a:p>
            <a:pPr marL="0" indent="0">
              <a:lnSpc>
                <a:spcPts val="1800"/>
              </a:lnSpc>
              <a:buNone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Your attention and engagement means a lot.</a:t>
            </a:r>
          </a:p>
        </p:txBody>
      </p:sp>
      <p:pic>
        <p:nvPicPr>
          <p:cNvPr id="4" name="layer-MC0">
            <a:extLst>
              <a:ext uri="{FF2B5EF4-FFF2-40B4-BE49-F238E27FC236}">
                <a16:creationId xmlns:a16="http://schemas.microsoft.com/office/drawing/2014/main" id="{BE6B2E62-AC3C-3818-1814-643753FF2D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773779" y="702339"/>
            <a:ext cx="1651767" cy="430417"/>
          </a:xfrm>
          <a:prstGeom prst="rect">
            <a:avLst/>
          </a:prstGeom>
        </p:spPr>
      </p:pic>
      <p:pic>
        <p:nvPicPr>
          <p:cNvPr id="562" name="Graphic 561">
            <a:extLst>
              <a:ext uri="{FF2B5EF4-FFF2-40B4-BE49-F238E27FC236}">
                <a16:creationId xmlns:a16="http://schemas.microsoft.com/office/drawing/2014/main" id="{90127AED-0B31-2436-AF07-128C2E5B92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93353" y="2693343"/>
            <a:ext cx="2024108" cy="202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3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203D"/>
            </a:gs>
            <a:gs pos="99000">
              <a:srgbClr val="222D57"/>
            </a:gs>
          </a:gsLst>
          <a:lin ang="66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719232-F9E6-898D-E402-0003E4F13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id mask" descr="preencoded.png">
            <a:extLst>
              <a:ext uri="{FF2B5EF4-FFF2-40B4-BE49-F238E27FC236}">
                <a16:creationId xmlns:a16="http://schemas.microsoft.com/office/drawing/2014/main" id="{6E7307A0-3C24-E161-C068-6EA8CA087AE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69" r="769" b="920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80ADDD-3495-0E59-32B9-AA5C69538C0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6200000">
            <a:off x="3021193" y="1582814"/>
            <a:ext cx="2708033" cy="269631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144602" dist="201304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4012AEC-9AE4-A927-7794-A9A8DC4691D9}"/>
              </a:ext>
            </a:extLst>
          </p:cNvPr>
          <p:cNvSpPr/>
          <p:nvPr/>
        </p:nvSpPr>
        <p:spPr>
          <a:xfrm>
            <a:off x="3016814" y="4547994"/>
            <a:ext cx="2705087" cy="67753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35844" dist="188143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DD1BC1-C20B-B8A3-A3BF-E2F6CE4045B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53162" y="1578435"/>
            <a:ext cx="2705087" cy="270508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144602" dist="201304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">
            <a:extLst>
              <a:ext uri="{FF2B5EF4-FFF2-40B4-BE49-F238E27FC236}">
                <a16:creationId xmlns:a16="http://schemas.microsoft.com/office/drawing/2014/main" id="{804D6843-A37D-5B45-822C-8E45204059EB}"/>
              </a:ext>
            </a:extLst>
          </p:cNvPr>
          <p:cNvSpPr/>
          <p:nvPr/>
        </p:nvSpPr>
        <p:spPr>
          <a:xfrm>
            <a:off x="10637688" y="6427218"/>
            <a:ext cx="1137885" cy="17915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23"/>
              </a:lnSpc>
              <a:buNone/>
            </a:pPr>
            <a:r>
              <a:rPr lang="en-US" sz="1088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SemiBold" pitchFamily="34" charset="-120"/>
              </a:rPr>
              <a:t>CLOUDETEER.DE</a:t>
            </a:r>
            <a:endParaRPr lang="en-US" sz="1088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3" name="Name">
            <a:extLst>
              <a:ext uri="{FF2B5EF4-FFF2-40B4-BE49-F238E27FC236}">
                <a16:creationId xmlns:a16="http://schemas.microsoft.com/office/drawing/2014/main" id="{417CC173-94A3-FEDD-9B81-AFFF04069195}"/>
              </a:ext>
            </a:extLst>
          </p:cNvPr>
          <p:cNvSpPr/>
          <p:nvPr/>
        </p:nvSpPr>
        <p:spPr>
          <a:xfrm>
            <a:off x="3200920" y="4699320"/>
            <a:ext cx="2336876" cy="21800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40"/>
              </a:lnSpc>
              <a:buNone/>
            </a:pPr>
            <a:r>
              <a:rPr lang="en-US" sz="1600" b="1">
                <a:solidFill>
                  <a:srgbClr val="19213D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SemiBold" pitchFamily="34" charset="-120"/>
              </a:rPr>
              <a:t>Roman Schwarz</a:t>
            </a:r>
          </a:p>
        </p:txBody>
      </p:sp>
      <p:sp>
        <p:nvSpPr>
          <p:cNvPr id="14" name="Text Badge">
            <a:extLst>
              <a:ext uri="{FF2B5EF4-FFF2-40B4-BE49-F238E27FC236}">
                <a16:creationId xmlns:a16="http://schemas.microsoft.com/office/drawing/2014/main" id="{06728ECB-A85D-E466-C240-89DA2FEDD3DE}"/>
              </a:ext>
            </a:extLst>
          </p:cNvPr>
          <p:cNvSpPr/>
          <p:nvPr/>
        </p:nvSpPr>
        <p:spPr>
          <a:xfrm>
            <a:off x="3200920" y="4940833"/>
            <a:ext cx="1828280" cy="13465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088"/>
              </a:lnSpc>
              <a:buNone/>
            </a:pPr>
            <a:r>
              <a:rPr lang="en-US" sz="900">
                <a:solidFill>
                  <a:srgbClr val="5E36CC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SemiBold" pitchFamily="34" charset="-120"/>
              </a:rPr>
              <a:t>Senior Site Reliability Engineer</a:t>
            </a:r>
            <a:endParaRPr lang="en-US" sz="90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25" name="layer-MC0">
            <a:extLst>
              <a:ext uri="{FF2B5EF4-FFF2-40B4-BE49-F238E27FC236}">
                <a16:creationId xmlns:a16="http://schemas.microsoft.com/office/drawing/2014/main" id="{F8374F09-7818-3808-9D60-F1FD92E22A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04876" y="6321547"/>
            <a:ext cx="1115193" cy="286298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BA0C4D4-B7E1-6E64-BBF3-2ED3CE54F677}"/>
              </a:ext>
            </a:extLst>
          </p:cNvPr>
          <p:cNvSpPr/>
          <p:nvPr/>
        </p:nvSpPr>
        <p:spPr>
          <a:xfrm>
            <a:off x="6547506" y="4547994"/>
            <a:ext cx="2705087" cy="67753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35844" dist="188143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27" name="Name">
            <a:extLst>
              <a:ext uri="{FF2B5EF4-FFF2-40B4-BE49-F238E27FC236}">
                <a16:creationId xmlns:a16="http://schemas.microsoft.com/office/drawing/2014/main" id="{176F43F8-2848-837C-0B22-8E731CEB8673}"/>
              </a:ext>
            </a:extLst>
          </p:cNvPr>
          <p:cNvSpPr/>
          <p:nvPr/>
        </p:nvSpPr>
        <p:spPr>
          <a:xfrm>
            <a:off x="6731612" y="4699320"/>
            <a:ext cx="2336876" cy="21800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40"/>
              </a:lnSpc>
              <a:buNone/>
            </a:pPr>
            <a:r>
              <a:rPr lang="en-US" sz="1600" b="1">
                <a:solidFill>
                  <a:srgbClr val="19213D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SemiBold" pitchFamily="34" charset="-120"/>
              </a:rPr>
              <a:t>Melody Sofia </a:t>
            </a:r>
            <a:r>
              <a:rPr lang="en-US" sz="1600" b="1" err="1">
                <a:solidFill>
                  <a:srgbClr val="19213D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SemiBold" pitchFamily="34" charset="-120"/>
              </a:rPr>
              <a:t>Eroshevich</a:t>
            </a:r>
            <a:endParaRPr lang="en-US" sz="1600" b="1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8" name="Text Badge">
            <a:extLst>
              <a:ext uri="{FF2B5EF4-FFF2-40B4-BE49-F238E27FC236}">
                <a16:creationId xmlns:a16="http://schemas.microsoft.com/office/drawing/2014/main" id="{60F11E41-5913-4857-578A-098E2CBB4A53}"/>
              </a:ext>
            </a:extLst>
          </p:cNvPr>
          <p:cNvSpPr/>
          <p:nvPr/>
        </p:nvSpPr>
        <p:spPr>
          <a:xfrm>
            <a:off x="6731612" y="4940833"/>
            <a:ext cx="2336876" cy="13465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088"/>
              </a:lnSpc>
              <a:buNone/>
            </a:pPr>
            <a:r>
              <a:rPr lang="en-US" sz="900">
                <a:solidFill>
                  <a:srgbClr val="5E36CC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SemiBold" pitchFamily="34" charset="-120"/>
              </a:rPr>
              <a:t>Site Reliability Engineer &amp; Community Lead</a:t>
            </a:r>
            <a:endParaRPr lang="en-US" sz="90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02A6F75C-72FA-6248-3E85-BE2FA85DE492}"/>
              </a:ext>
            </a:extLst>
          </p:cNvPr>
          <p:cNvSpPr/>
          <p:nvPr/>
        </p:nvSpPr>
        <p:spPr>
          <a:xfrm>
            <a:off x="3027054" y="2669368"/>
            <a:ext cx="6225539" cy="83099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>
                <a:solidFill>
                  <a:schemeClr val="bg1"/>
                </a:solidFill>
                <a:latin typeface="Oswald Medium" pitchFamily="2" charset="77"/>
                <a:ea typeface="Furore Regular" pitchFamily="34" charset="-122"/>
              </a:rPr>
              <a:t>&amp;</a:t>
            </a:r>
            <a:endParaRPr lang="en-US" sz="5400">
              <a:solidFill>
                <a:schemeClr val="bg1"/>
              </a:solidFill>
              <a:latin typeface="Oswald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55587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FD17D-5352-8454-A84D-BCAC068ED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lur BG">
            <a:extLst>
              <a:ext uri="{FF2B5EF4-FFF2-40B4-BE49-F238E27FC236}">
                <a16:creationId xmlns:a16="http://schemas.microsoft.com/office/drawing/2014/main" id="{6296D20A-4DBF-2B76-3A95-A9DD93B2469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rcRect/>
          <a:stretch/>
        </p:blipFill>
        <p:spPr>
          <a:xfrm rot="10800000">
            <a:off x="-5090" y="0"/>
            <a:ext cx="7964551" cy="6879928"/>
          </a:xfrm>
          <a:prstGeom prst="rect">
            <a:avLst/>
          </a:prstGeom>
        </p:spPr>
      </p:pic>
      <p:sp>
        <p:nvSpPr>
          <p:cNvPr id="14" name="Heading">
            <a:extLst>
              <a:ext uri="{FF2B5EF4-FFF2-40B4-BE49-F238E27FC236}">
                <a16:creationId xmlns:a16="http://schemas.microsoft.com/office/drawing/2014/main" id="{B6AB0658-5025-0D29-C02B-B965658F0573}"/>
              </a:ext>
            </a:extLst>
          </p:cNvPr>
          <p:cNvSpPr/>
          <p:nvPr/>
        </p:nvSpPr>
        <p:spPr>
          <a:xfrm>
            <a:off x="718829" y="553288"/>
            <a:ext cx="5633216" cy="57708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500"/>
              </a:lnSpc>
              <a:buClr>
                <a:srgbClr val="5D34CD"/>
              </a:buClr>
            </a:pPr>
            <a:r>
              <a:rPr lang="en-US" sz="4000">
                <a:solidFill>
                  <a:srgbClr val="19213D"/>
                </a:solidFill>
                <a:latin typeface="Oswald Medium" pitchFamily="2" charset="77"/>
                <a:ea typeface="Furore Regular" pitchFamily="34" charset="-122"/>
                <a:cs typeface="Furore Regular" pitchFamily="34" charset="-120"/>
              </a:rPr>
              <a:t>Incidents</a:t>
            </a:r>
            <a:endParaRPr lang="en-US" sz="2800">
              <a:latin typeface="Oswald Medium" pitchFamily="2" charset="77"/>
            </a:endParaRP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494E84D1-BFC5-4927-0F3F-F65D3C8780F3}"/>
              </a:ext>
            </a:extLst>
          </p:cNvPr>
          <p:cNvSpPr/>
          <p:nvPr/>
        </p:nvSpPr>
        <p:spPr>
          <a:xfrm>
            <a:off x="8953500" y="6418289"/>
            <a:ext cx="2381755" cy="19864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650"/>
              </a:lnSpc>
              <a:buNone/>
            </a:pPr>
            <a:r>
              <a:rPr lang="en-US" sz="1050">
                <a:solidFill>
                  <a:srgbClr val="6D758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CLOUDETEER.DE   |   03/19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14051DA1-F1B1-BDC0-0D4E-867DF160C363}"/>
              </a:ext>
            </a:extLst>
          </p:cNvPr>
          <p:cNvSpPr/>
          <p:nvPr/>
        </p:nvSpPr>
        <p:spPr>
          <a:xfrm>
            <a:off x="74246" y="6425882"/>
            <a:ext cx="3164255" cy="41517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650"/>
              </a:lnSpc>
            </a:pPr>
            <a:r>
              <a:rPr lang="en-US" sz="1050">
                <a:solidFill>
                  <a:srgbClr val="6D758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Regular" pitchFamily="34" charset="-120"/>
              </a:rPr>
              <a:t>From Code to Cloud | by Roman and Melody</a:t>
            </a:r>
          </a:p>
          <a:p>
            <a:pPr algn="r">
              <a:lnSpc>
                <a:spcPts val="1650"/>
              </a:lnSpc>
            </a:pPr>
            <a:endParaRPr lang="en-US" sz="105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23" name="layer-MC0">
            <a:extLst>
              <a:ext uri="{FF2B5EF4-FFF2-40B4-BE49-F238E27FC236}">
                <a16:creationId xmlns:a16="http://schemas.microsoft.com/office/drawing/2014/main" id="{122864EB-612C-0E22-CFE9-FDAEC850CA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773779" y="702339"/>
            <a:ext cx="1651767" cy="430417"/>
          </a:xfrm>
          <a:prstGeom prst="rect">
            <a:avLst/>
          </a:prstGeom>
        </p:spPr>
      </p:pic>
      <p:pic>
        <p:nvPicPr>
          <p:cNvPr id="27" name="Picture 26" descr="A close up of a color&#10;&#10;AI-generated content may be incorrect.">
            <a:extLst>
              <a:ext uri="{FF2B5EF4-FFF2-40B4-BE49-F238E27FC236}">
                <a16:creationId xmlns:a16="http://schemas.microsoft.com/office/drawing/2014/main" id="{AF9E3A24-4133-E43D-E9CD-EE52D668AD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735" y="1467104"/>
            <a:ext cx="11138529" cy="4599335"/>
          </a:xfrm>
          <a:prstGeom prst="rect">
            <a:avLst/>
          </a:prstGeom>
        </p:spPr>
      </p:pic>
      <p:sp>
        <p:nvSpPr>
          <p:cNvPr id="31" name="Heading">
            <a:extLst>
              <a:ext uri="{FF2B5EF4-FFF2-40B4-BE49-F238E27FC236}">
                <a16:creationId xmlns:a16="http://schemas.microsoft.com/office/drawing/2014/main" id="{F14A24CB-4B99-3847-C937-6BB2D8E4803A}"/>
              </a:ext>
            </a:extLst>
          </p:cNvPr>
          <p:cNvSpPr/>
          <p:nvPr/>
        </p:nvSpPr>
        <p:spPr>
          <a:xfrm>
            <a:off x="8376746" y="2539235"/>
            <a:ext cx="2647950" cy="147732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rgbClr val="19213D"/>
                </a:solidFill>
                <a:latin typeface="Oswald Medium" pitchFamily="2" charset="77"/>
                <a:ea typeface="Furore Regular" pitchFamily="34" charset="-122"/>
                <a:cs typeface="Furore Regular" pitchFamily="34" charset="-120"/>
              </a:rPr>
              <a:t>Manual Hotfix caused Silent Drift</a:t>
            </a:r>
            <a:endParaRPr lang="en-US" sz="2400">
              <a:latin typeface="Oswald Medium" pitchFamily="2" charset="77"/>
            </a:endParaRPr>
          </a:p>
        </p:txBody>
      </p:sp>
      <p:sp>
        <p:nvSpPr>
          <p:cNvPr id="34" name="Paragraph">
            <a:extLst>
              <a:ext uri="{FF2B5EF4-FFF2-40B4-BE49-F238E27FC236}">
                <a16:creationId xmlns:a16="http://schemas.microsoft.com/office/drawing/2014/main" id="{6FB82E91-E2C3-08CA-AF31-1F2986200E6C}"/>
              </a:ext>
            </a:extLst>
          </p:cNvPr>
          <p:cNvSpPr/>
          <p:nvPr/>
        </p:nvSpPr>
        <p:spPr>
          <a:xfrm>
            <a:off x="8377239" y="4245086"/>
            <a:ext cx="2974899" cy="108042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50"/>
              </a:lnSpc>
            </a:pPr>
            <a:r>
              <a:rPr lang="en-GB" sz="1400" b="1">
                <a:latin typeface="Roboto Black" panose="02000000000000000000" pitchFamily="2" charset="0"/>
                <a:ea typeface="Roboto Black" panose="02000000000000000000" pitchFamily="2" charset="0"/>
              </a:rPr>
              <a:t>Manual remediation </a:t>
            </a:r>
            <a:r>
              <a:rPr lang="en-GB" sz="1400">
                <a:latin typeface="Roboto Medium" panose="02000000000000000000" pitchFamily="2" charset="0"/>
                <a:ea typeface="Roboto Medium" panose="02000000000000000000" pitchFamily="2" charset="0"/>
              </a:rPr>
              <a:t>in the cloud console introduced drift. Because Terraform state was unaware, a later  terraform apply </a:t>
            </a:r>
            <a:r>
              <a:rPr lang="en-GB" sz="1400" b="1">
                <a:latin typeface="Roboto Black" panose="02000000000000000000" pitchFamily="2" charset="0"/>
                <a:ea typeface="Roboto Black" panose="02000000000000000000" pitchFamily="2" charset="0"/>
              </a:rPr>
              <a:t>reverted the fix</a:t>
            </a:r>
            <a:r>
              <a:rPr lang="en-GB" sz="1400">
                <a:latin typeface="Roboto Medium" panose="02000000000000000000" pitchFamily="2" charset="0"/>
                <a:ea typeface="Roboto Medium" panose="02000000000000000000" pitchFamily="2" charset="0"/>
              </a:rPr>
              <a:t>, causing a </a:t>
            </a:r>
            <a:r>
              <a:rPr lang="en-GB" sz="1400" b="1">
                <a:latin typeface="Roboto Black" panose="02000000000000000000" pitchFamily="2" charset="0"/>
                <a:ea typeface="Roboto Black" panose="02000000000000000000" pitchFamily="2" charset="0"/>
              </a:rPr>
              <a:t>repeat outage</a:t>
            </a:r>
            <a:r>
              <a:rPr lang="en-GB" sz="1400">
                <a:latin typeface="Roboto Medium" panose="02000000000000000000" pitchFamily="2" charset="0"/>
                <a:ea typeface="Roboto Medium" panose="02000000000000000000" pitchFamily="2" charset="0"/>
              </a:rPr>
              <a:t>.</a:t>
            </a:r>
            <a:endParaRPr lang="en-US" sz="140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12" name="Graphic 11" descr="No Touch with solid fill">
            <a:extLst>
              <a:ext uri="{FF2B5EF4-FFF2-40B4-BE49-F238E27FC236}">
                <a16:creationId xmlns:a16="http://schemas.microsoft.com/office/drawing/2014/main" id="{7632F48E-CAA7-3753-12AD-F88CAD1222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357966" y="1683657"/>
            <a:ext cx="630583" cy="630583"/>
          </a:xfrm>
          <a:prstGeom prst="rect">
            <a:avLst/>
          </a:prstGeom>
        </p:spPr>
      </p:pic>
      <p:sp>
        <p:nvSpPr>
          <p:cNvPr id="20" name="Heading">
            <a:extLst>
              <a:ext uri="{FF2B5EF4-FFF2-40B4-BE49-F238E27FC236}">
                <a16:creationId xmlns:a16="http://schemas.microsoft.com/office/drawing/2014/main" id="{913A822B-3AD9-1A00-CD7C-AF596AE640FB}"/>
              </a:ext>
            </a:extLst>
          </p:cNvPr>
          <p:cNvSpPr/>
          <p:nvPr/>
        </p:nvSpPr>
        <p:spPr>
          <a:xfrm>
            <a:off x="925240" y="2539235"/>
            <a:ext cx="2826955" cy="147732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rgbClr val="19213D"/>
                </a:solidFill>
                <a:latin typeface="Oswald Medium" pitchFamily="2" charset="77"/>
                <a:ea typeface="Furore Regular" pitchFamily="34" charset="-122"/>
                <a:cs typeface="Furore Regular" pitchFamily="34" charset="-120"/>
              </a:rPr>
              <a:t>Missing Policy caused Production Risk</a:t>
            </a:r>
          </a:p>
        </p:txBody>
      </p:sp>
      <p:sp>
        <p:nvSpPr>
          <p:cNvPr id="21" name="Paragraph">
            <a:extLst>
              <a:ext uri="{FF2B5EF4-FFF2-40B4-BE49-F238E27FC236}">
                <a16:creationId xmlns:a16="http://schemas.microsoft.com/office/drawing/2014/main" id="{85BF54CB-0BEC-469B-0327-04F5B77E72C2}"/>
              </a:ext>
            </a:extLst>
          </p:cNvPr>
          <p:cNvSpPr/>
          <p:nvPr/>
        </p:nvSpPr>
        <p:spPr>
          <a:xfrm>
            <a:off x="930825" y="4245086"/>
            <a:ext cx="2973948" cy="108042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50"/>
              </a:lnSpc>
            </a:pPr>
            <a:r>
              <a:rPr lang="en-GB" sz="1400">
                <a:latin typeface="Roboto Medium" panose="02000000000000000000" pitchFamily="2" charset="0"/>
                <a:ea typeface="Roboto Medium" panose="02000000000000000000" pitchFamily="2" charset="0"/>
              </a:rPr>
              <a:t>A missing policy integration </a:t>
            </a:r>
          </a:p>
          <a:p>
            <a:pPr>
              <a:lnSpc>
                <a:spcPts val="1650"/>
              </a:lnSpc>
            </a:pPr>
            <a:r>
              <a:rPr lang="en-GB" sz="1400">
                <a:latin typeface="Roboto Medium" panose="02000000000000000000" pitchFamily="2" charset="0"/>
                <a:ea typeface="Roboto Medium" panose="02000000000000000000" pitchFamily="2" charset="0"/>
              </a:rPr>
              <a:t>allowed an </a:t>
            </a:r>
            <a:r>
              <a:rPr lang="en-GB" sz="1400" b="1">
                <a:latin typeface="Roboto Black" panose="02000000000000000000" pitchFamily="2" charset="0"/>
                <a:ea typeface="Roboto Black" panose="02000000000000000000" pitchFamily="2" charset="0"/>
              </a:rPr>
              <a:t>insecure configuration </a:t>
            </a:r>
            <a:r>
              <a:rPr lang="en-GB" sz="1400">
                <a:latin typeface="Roboto Medium" panose="02000000000000000000" pitchFamily="2" charset="0"/>
                <a:ea typeface="Roboto Medium" panose="02000000000000000000" pitchFamily="2" charset="0"/>
              </a:rPr>
              <a:t>(open security group) into </a:t>
            </a:r>
            <a:r>
              <a:rPr lang="en-GB" sz="1400" b="1">
                <a:latin typeface="Roboto Black" panose="02000000000000000000" pitchFamily="2" charset="0"/>
                <a:ea typeface="Roboto Black" panose="02000000000000000000" pitchFamily="2" charset="0"/>
              </a:rPr>
              <a:t>production</a:t>
            </a:r>
            <a:r>
              <a:rPr lang="en-GB" sz="1400">
                <a:latin typeface="Roboto Medium" panose="02000000000000000000" pitchFamily="2" charset="0"/>
                <a:ea typeface="Roboto Medium" panose="02000000000000000000" pitchFamily="2" charset="0"/>
              </a:rPr>
              <a:t>. The issue bypassed review and </a:t>
            </a:r>
            <a:r>
              <a:rPr lang="en-GB" sz="1400" b="1">
                <a:latin typeface="Roboto Black" panose="02000000000000000000" pitchFamily="2" charset="0"/>
                <a:ea typeface="Roboto Black" panose="02000000000000000000" pitchFamily="2" charset="0"/>
              </a:rPr>
              <a:t>required a rollback</a:t>
            </a:r>
            <a:r>
              <a:rPr lang="en-GB" sz="1400">
                <a:latin typeface="Roboto Medium" panose="02000000000000000000" pitchFamily="2" charset="0"/>
                <a:ea typeface="Roboto Medium" panose="02000000000000000000" pitchFamily="2" charset="0"/>
              </a:rPr>
              <a:t>.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22" name="Graphic 21" descr="Siren with solid fill">
            <a:extLst>
              <a:ext uri="{FF2B5EF4-FFF2-40B4-BE49-F238E27FC236}">
                <a16:creationId xmlns:a16="http://schemas.microsoft.com/office/drawing/2014/main" id="{BB8D1C82-2DB8-BBA4-F479-853B63995B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25240" y="1683657"/>
            <a:ext cx="630583" cy="630583"/>
          </a:xfrm>
          <a:prstGeom prst="rect">
            <a:avLst/>
          </a:prstGeom>
        </p:spPr>
      </p:pic>
      <p:sp>
        <p:nvSpPr>
          <p:cNvPr id="40" name="Heading">
            <a:extLst>
              <a:ext uri="{FF2B5EF4-FFF2-40B4-BE49-F238E27FC236}">
                <a16:creationId xmlns:a16="http://schemas.microsoft.com/office/drawing/2014/main" id="{7322F526-47BF-B1C4-E9C7-E8137BF39630}"/>
              </a:ext>
            </a:extLst>
          </p:cNvPr>
          <p:cNvSpPr/>
          <p:nvPr/>
        </p:nvSpPr>
        <p:spPr>
          <a:xfrm>
            <a:off x="4682523" y="2539235"/>
            <a:ext cx="2647950" cy="147732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rgbClr val="19213D"/>
                </a:solidFill>
                <a:latin typeface="Oswald Medium"/>
                <a:ea typeface="Furore Regular"/>
                <a:cs typeface="Furore Regular" pitchFamily="34" charset="-120"/>
              </a:rPr>
              <a:t>Provider Update caused Massive Change</a:t>
            </a:r>
          </a:p>
        </p:txBody>
      </p:sp>
      <p:sp>
        <p:nvSpPr>
          <p:cNvPr id="41" name="Paragraph">
            <a:extLst>
              <a:ext uri="{FF2B5EF4-FFF2-40B4-BE49-F238E27FC236}">
                <a16:creationId xmlns:a16="http://schemas.microsoft.com/office/drawing/2014/main" id="{3AA7784A-2F5C-142C-A909-507DE4635BB8}"/>
              </a:ext>
            </a:extLst>
          </p:cNvPr>
          <p:cNvSpPr/>
          <p:nvPr/>
        </p:nvSpPr>
        <p:spPr>
          <a:xfrm>
            <a:off x="4682522" y="4246724"/>
            <a:ext cx="2973949" cy="108042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50"/>
              </a:lnSpc>
            </a:pPr>
            <a:r>
              <a:rPr lang="en-GB" sz="1400">
                <a:latin typeface="Roboto Medium" panose="02000000000000000000" pitchFamily="2" charset="0"/>
                <a:ea typeface="Roboto Medium" panose="02000000000000000000" pitchFamily="2" charset="0"/>
              </a:rPr>
              <a:t>A </a:t>
            </a:r>
            <a:r>
              <a:rPr lang="en-GB" sz="1400" b="1">
                <a:latin typeface="Roboto Black" panose="02000000000000000000" pitchFamily="2" charset="0"/>
                <a:ea typeface="Roboto Black" panose="02000000000000000000" pitchFamily="2" charset="0"/>
              </a:rPr>
              <a:t>missing lock file</a:t>
            </a:r>
            <a:r>
              <a:rPr lang="en-GB" sz="1400">
                <a:latin typeface="Roboto Medium" panose="02000000000000000000" pitchFamily="2" charset="0"/>
                <a:ea typeface="Roboto Medium" panose="02000000000000000000" pitchFamily="2" charset="0"/>
              </a:rPr>
              <a:t> and </a:t>
            </a:r>
            <a:r>
              <a:rPr lang="en-GB" sz="1400" b="1">
                <a:latin typeface="Roboto Black" panose="02000000000000000000" pitchFamily="2" charset="0"/>
                <a:ea typeface="Roboto Black" panose="02000000000000000000" pitchFamily="2" charset="0"/>
              </a:rPr>
              <a:t>loose provider constraints</a:t>
            </a:r>
            <a:r>
              <a:rPr lang="en-GB" sz="1400">
                <a:latin typeface="Roboto Medium" panose="02000000000000000000" pitchFamily="2" charset="0"/>
                <a:ea typeface="Roboto Medium" panose="02000000000000000000" pitchFamily="2" charset="0"/>
              </a:rPr>
              <a:t> (v1.*) triggered a provider upgrade, making a small code change produce a huge, </a:t>
            </a:r>
            <a:r>
              <a:rPr lang="en-GB" sz="1400" b="1">
                <a:latin typeface="Roboto Black" panose="02000000000000000000" pitchFamily="2" charset="0"/>
                <a:ea typeface="Roboto Black" panose="02000000000000000000" pitchFamily="2" charset="0"/>
              </a:rPr>
              <a:t>unexpected</a:t>
            </a:r>
            <a:r>
              <a:rPr lang="en-GB" sz="1400">
                <a:latin typeface="Roboto Medium" panose="02000000000000000000" pitchFamily="2" charset="0"/>
                <a:ea typeface="Roboto Medium" panose="02000000000000000000" pitchFamily="2" charset="0"/>
              </a:rPr>
              <a:t> Terraform plan.</a:t>
            </a:r>
          </a:p>
        </p:txBody>
      </p:sp>
      <p:pic>
        <p:nvPicPr>
          <p:cNvPr id="42" name="Graphic 41" descr="Stopwatch 66% with solid fill">
            <a:extLst>
              <a:ext uri="{FF2B5EF4-FFF2-40B4-BE49-F238E27FC236}">
                <a16:creationId xmlns:a16="http://schemas.microsoft.com/office/drawing/2014/main" id="{05AB7B80-B769-569F-D8BB-A73253B2F4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682522" y="1683657"/>
            <a:ext cx="630583" cy="63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65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74204-6919-9F9F-C11E-0FB7D0067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lur BG" descr="preencoded.png">
            <a:extLst>
              <a:ext uri="{FF2B5EF4-FFF2-40B4-BE49-F238E27FC236}">
                <a16:creationId xmlns:a16="http://schemas.microsoft.com/office/drawing/2014/main" id="{CA18F4B8-1DE1-1CA1-1C58-6D62C0FD3D3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5" name="Heading">
            <a:extLst>
              <a:ext uri="{FF2B5EF4-FFF2-40B4-BE49-F238E27FC236}">
                <a16:creationId xmlns:a16="http://schemas.microsoft.com/office/drawing/2014/main" id="{4D63C38A-59A3-E030-6B6C-7089FBCB29CA}"/>
              </a:ext>
            </a:extLst>
          </p:cNvPr>
          <p:cNvSpPr/>
          <p:nvPr/>
        </p:nvSpPr>
        <p:spPr>
          <a:xfrm>
            <a:off x="718828" y="553288"/>
            <a:ext cx="8567061" cy="57708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500"/>
              </a:lnSpc>
              <a:buClr>
                <a:srgbClr val="5D34CD"/>
              </a:buClr>
            </a:pPr>
            <a:r>
              <a:rPr lang="en-US" sz="4000">
                <a:solidFill>
                  <a:srgbClr val="19213D"/>
                </a:solidFill>
                <a:latin typeface="Oswald Medium" pitchFamily="2" charset="77"/>
                <a:ea typeface="Furore Regular" pitchFamily="34" charset="-122"/>
                <a:cs typeface="Furore Regular" pitchFamily="34" charset="-120"/>
              </a:rPr>
              <a:t>Resilience in IaC</a:t>
            </a:r>
          </a:p>
        </p:txBody>
      </p:sp>
      <p:sp>
        <p:nvSpPr>
          <p:cNvPr id="89" name="Page Number">
            <a:extLst>
              <a:ext uri="{FF2B5EF4-FFF2-40B4-BE49-F238E27FC236}">
                <a16:creationId xmlns:a16="http://schemas.microsoft.com/office/drawing/2014/main" id="{BB298E30-F790-39D9-3EFB-1C0F7F185B5D}"/>
              </a:ext>
            </a:extLst>
          </p:cNvPr>
          <p:cNvSpPr/>
          <p:nvPr/>
        </p:nvSpPr>
        <p:spPr>
          <a:xfrm>
            <a:off x="74246" y="6425882"/>
            <a:ext cx="3164255" cy="41517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650"/>
              </a:lnSpc>
            </a:pPr>
            <a:r>
              <a:rPr lang="en-US" sz="1050">
                <a:solidFill>
                  <a:srgbClr val="6D758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Regular" pitchFamily="34" charset="-120"/>
              </a:rPr>
              <a:t>From Code to Cloud | by Roman and Melody</a:t>
            </a:r>
          </a:p>
          <a:p>
            <a:pPr algn="r">
              <a:lnSpc>
                <a:spcPts val="1650"/>
              </a:lnSpc>
            </a:pPr>
            <a:endParaRPr lang="en-US" sz="105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91" name="Paragraph">
            <a:extLst>
              <a:ext uri="{FF2B5EF4-FFF2-40B4-BE49-F238E27FC236}">
                <a16:creationId xmlns:a16="http://schemas.microsoft.com/office/drawing/2014/main" id="{68370BC0-4444-032F-5932-F99195A0087C}"/>
              </a:ext>
            </a:extLst>
          </p:cNvPr>
          <p:cNvSpPr/>
          <p:nvPr/>
        </p:nvSpPr>
        <p:spPr>
          <a:xfrm>
            <a:off x="870435" y="4208811"/>
            <a:ext cx="1977732" cy="8624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50"/>
              </a:lnSpc>
            </a:pPr>
            <a:r>
              <a: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Dev, QA, and production should run identical code paths and modules — no snowflakes.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93" name="Paragraph">
            <a:extLst>
              <a:ext uri="{FF2B5EF4-FFF2-40B4-BE49-F238E27FC236}">
                <a16:creationId xmlns:a16="http://schemas.microsoft.com/office/drawing/2014/main" id="{620B31AB-EB4A-CEBD-3B96-531ECB3AB62B}"/>
              </a:ext>
            </a:extLst>
          </p:cNvPr>
          <p:cNvSpPr/>
          <p:nvPr/>
        </p:nvSpPr>
        <p:spPr>
          <a:xfrm>
            <a:off x="3710687" y="4213385"/>
            <a:ext cx="1977732" cy="86177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Every plan, approval, and policy must be stored, visible, and reviewable at any time.</a:t>
            </a:r>
          </a:p>
        </p:txBody>
      </p:sp>
      <p:sp>
        <p:nvSpPr>
          <p:cNvPr id="95" name="Paragraph">
            <a:extLst>
              <a:ext uri="{FF2B5EF4-FFF2-40B4-BE49-F238E27FC236}">
                <a16:creationId xmlns:a16="http://schemas.microsoft.com/office/drawing/2014/main" id="{7E9EF4DE-9CDD-ED8E-78D8-8D90056FFB28}"/>
              </a:ext>
            </a:extLst>
          </p:cNvPr>
          <p:cNvSpPr/>
          <p:nvPr/>
        </p:nvSpPr>
        <p:spPr>
          <a:xfrm>
            <a:off x="6635895" y="4204833"/>
            <a:ext cx="1977732" cy="86177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Always keep a safe rollback path to restore a known good state if needed.</a:t>
            </a:r>
          </a:p>
        </p:txBody>
      </p:sp>
      <p:sp>
        <p:nvSpPr>
          <p:cNvPr id="97" name="Paragraph">
            <a:extLst>
              <a:ext uri="{FF2B5EF4-FFF2-40B4-BE49-F238E27FC236}">
                <a16:creationId xmlns:a16="http://schemas.microsoft.com/office/drawing/2014/main" id="{B75BB35B-757A-D36A-4AA2-9E636BF391A8}"/>
              </a:ext>
            </a:extLst>
          </p:cNvPr>
          <p:cNvSpPr/>
          <p:nvPr/>
        </p:nvSpPr>
        <p:spPr>
          <a:xfrm>
            <a:off x="9423088" y="4209336"/>
            <a:ext cx="1977732" cy="10772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chemeClr val="tx1">
                    <a:lumMod val="75000"/>
                    <a:lumOff val="2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Split deployments into smaller units so one failure or lock doesn’t block the whole platform.</a:t>
            </a:r>
          </a:p>
        </p:txBody>
      </p:sp>
      <p:cxnSp>
        <p:nvCxnSpPr>
          <p:cNvPr id="99" name="Curved Connector 15">
            <a:extLst>
              <a:ext uri="{FF2B5EF4-FFF2-40B4-BE49-F238E27FC236}">
                <a16:creationId xmlns:a16="http://schemas.microsoft.com/office/drawing/2014/main" id="{12A55368-A70C-3601-9174-FE71D60E4C9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172389" y="3762071"/>
            <a:ext cx="214076" cy="2840252"/>
          </a:xfrm>
          <a:prstGeom prst="curvedConnector3">
            <a:avLst>
              <a:gd name="adj1" fmla="val -310421"/>
            </a:avLst>
          </a:prstGeom>
          <a:ln w="12700">
            <a:solidFill>
              <a:srgbClr val="5D34CD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Curved Connector 17">
            <a:extLst>
              <a:ext uri="{FF2B5EF4-FFF2-40B4-BE49-F238E27FC236}">
                <a16:creationId xmlns:a16="http://schemas.microsoft.com/office/drawing/2014/main" id="{B4C6BDFD-D59D-21B1-CCE7-7D26BA99B963}"/>
              </a:ext>
            </a:extLst>
          </p:cNvPr>
          <p:cNvCxnSpPr/>
          <p:nvPr/>
        </p:nvCxnSpPr>
        <p:spPr>
          <a:xfrm rot="5400000" flipH="1" flipV="1">
            <a:off x="6079573" y="3692944"/>
            <a:ext cx="4425" cy="2743200"/>
          </a:xfrm>
          <a:prstGeom prst="curvedConnector3">
            <a:avLst>
              <a:gd name="adj1" fmla="val -20544316"/>
            </a:avLst>
          </a:prstGeom>
          <a:ln w="12700">
            <a:solidFill>
              <a:srgbClr val="5D34CD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urved Connector 18">
            <a:extLst>
              <a:ext uri="{FF2B5EF4-FFF2-40B4-BE49-F238E27FC236}">
                <a16:creationId xmlns:a16="http://schemas.microsoft.com/office/drawing/2014/main" id="{066C6872-37D5-D708-55A2-A0B222D331A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844039" y="3692944"/>
            <a:ext cx="4425" cy="2743200"/>
          </a:xfrm>
          <a:prstGeom prst="curvedConnector3">
            <a:avLst>
              <a:gd name="adj1" fmla="val -20544316"/>
            </a:avLst>
          </a:prstGeom>
          <a:ln w="12700">
            <a:solidFill>
              <a:srgbClr val="5D34CD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7" name="Graphic 106" descr="Priorities with solid fill">
            <a:extLst>
              <a:ext uri="{FF2B5EF4-FFF2-40B4-BE49-F238E27FC236}">
                <a16:creationId xmlns:a16="http://schemas.microsoft.com/office/drawing/2014/main" id="{4C2DCE80-A3F1-BC2F-7277-3C09521A8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092149" y="2291143"/>
            <a:ext cx="914400" cy="914400"/>
          </a:xfrm>
          <a:prstGeom prst="rect">
            <a:avLst/>
          </a:prstGeom>
        </p:spPr>
      </p:pic>
      <p:pic>
        <p:nvPicPr>
          <p:cNvPr id="131" name="Graphic 130" descr="Blockchain with solid fill">
            <a:extLst>
              <a:ext uri="{FF2B5EF4-FFF2-40B4-BE49-F238E27FC236}">
                <a16:creationId xmlns:a16="http://schemas.microsoft.com/office/drawing/2014/main" id="{D22B9E13-CE1C-2F2B-4EFB-609E7A9811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321556" y="2329112"/>
            <a:ext cx="914400" cy="914400"/>
          </a:xfrm>
          <a:prstGeom prst="rect">
            <a:avLst/>
          </a:prstGeom>
        </p:spPr>
      </p:pic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75EE06A-21A3-CDA9-E871-E524B90AE2BA}"/>
              </a:ext>
            </a:extLst>
          </p:cNvPr>
          <p:cNvGrpSpPr/>
          <p:nvPr/>
        </p:nvGrpSpPr>
        <p:grpSpPr>
          <a:xfrm>
            <a:off x="554006" y="3392850"/>
            <a:ext cx="2449500" cy="720000"/>
            <a:chOff x="554006" y="1919110"/>
            <a:chExt cx="2449500" cy="720000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E5C5B790-A05C-CCE0-924C-43FF21904664}"/>
                </a:ext>
              </a:extLst>
            </p:cNvPr>
            <p:cNvSpPr/>
            <p:nvPr/>
          </p:nvSpPr>
          <p:spPr>
            <a:xfrm>
              <a:off x="554006" y="1919110"/>
              <a:ext cx="244950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E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50C1845-178B-CF4A-FD24-287C02BC7CF9}"/>
                </a:ext>
              </a:extLst>
            </p:cNvPr>
            <p:cNvSpPr txBox="1"/>
            <p:nvPr/>
          </p:nvSpPr>
          <p:spPr>
            <a:xfrm>
              <a:off x="554006" y="1919110"/>
              <a:ext cx="244950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557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kern="1200">
                  <a:solidFill>
                    <a:srgbClr val="19213D"/>
                  </a:solidFill>
                  <a:latin typeface="Oswald Medium"/>
                  <a:ea typeface="Furore Regular"/>
                  <a:cs typeface="Furore Regular" pitchFamily="34" charset="-120"/>
                </a:rPr>
                <a:t>Consistency</a:t>
              </a:r>
              <a:endParaRPr lang="en-US" sz="2600" kern="1200">
                <a:latin typeface="Oswald Medium"/>
                <a:ea typeface="Furore Regular"/>
              </a:endParaRP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7C137448-9AC1-C21B-1C1F-721D9CA9D9AF}"/>
              </a:ext>
            </a:extLst>
          </p:cNvPr>
          <p:cNvGrpSpPr/>
          <p:nvPr/>
        </p:nvGrpSpPr>
        <p:grpSpPr>
          <a:xfrm>
            <a:off x="3432168" y="3392850"/>
            <a:ext cx="2449500" cy="720000"/>
            <a:chOff x="3432168" y="1919110"/>
            <a:chExt cx="2449500" cy="720000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EFDE3716-978D-9AAC-E8B8-5121F439BE22}"/>
                </a:ext>
              </a:extLst>
            </p:cNvPr>
            <p:cNvSpPr/>
            <p:nvPr/>
          </p:nvSpPr>
          <p:spPr>
            <a:xfrm>
              <a:off x="3432168" y="1919110"/>
              <a:ext cx="244950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E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9A925D7-14D8-C4BE-AEB9-D3F147B7EF91}"/>
                </a:ext>
              </a:extLst>
            </p:cNvPr>
            <p:cNvSpPr txBox="1"/>
            <p:nvPr/>
          </p:nvSpPr>
          <p:spPr>
            <a:xfrm>
              <a:off x="3432168" y="1919110"/>
              <a:ext cx="244950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557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kern="1200">
                  <a:solidFill>
                    <a:srgbClr val="19213D"/>
                  </a:solidFill>
                  <a:latin typeface="Oswald Medium"/>
                  <a:ea typeface="Furore Regular"/>
                  <a:cs typeface="Furore Regular" pitchFamily="34" charset="-120"/>
                </a:rPr>
                <a:t>Auditability</a:t>
              </a:r>
              <a:endParaRPr lang="en-US" sz="2600" kern="1200">
                <a:latin typeface="Oswald Medium"/>
                <a:ea typeface="Furore Regular"/>
              </a:endParaRP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F6B1FC4-D0FC-5FA2-E589-0125DBBC1394}"/>
              </a:ext>
            </a:extLst>
          </p:cNvPr>
          <p:cNvGrpSpPr/>
          <p:nvPr/>
        </p:nvGrpSpPr>
        <p:grpSpPr>
          <a:xfrm>
            <a:off x="6310331" y="3392850"/>
            <a:ext cx="2449500" cy="720000"/>
            <a:chOff x="6310331" y="1919110"/>
            <a:chExt cx="2449500" cy="72000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40327C4B-8B92-0E50-6F2E-FDE07B53D7E1}"/>
                </a:ext>
              </a:extLst>
            </p:cNvPr>
            <p:cNvSpPr/>
            <p:nvPr/>
          </p:nvSpPr>
          <p:spPr>
            <a:xfrm>
              <a:off x="6310331" y="1919110"/>
              <a:ext cx="244950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E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2475863-9C64-7AA9-2F27-9EFF5FB1F0B6}"/>
                </a:ext>
              </a:extLst>
            </p:cNvPr>
            <p:cNvSpPr txBox="1"/>
            <p:nvPr/>
          </p:nvSpPr>
          <p:spPr>
            <a:xfrm>
              <a:off x="6310331" y="1919110"/>
              <a:ext cx="244950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557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kern="1200">
                  <a:solidFill>
                    <a:srgbClr val="19213D"/>
                  </a:solidFill>
                  <a:latin typeface="Oswald Medium"/>
                  <a:ea typeface="Furore Regular"/>
                  <a:cs typeface="Furore Regular" pitchFamily="34" charset="-120"/>
                </a:rPr>
                <a:t>Reversibility</a:t>
              </a:r>
              <a:endParaRPr lang="en-US" sz="2600" kern="1200">
                <a:latin typeface="Oswald Medium"/>
                <a:ea typeface="Furore Regular"/>
              </a:endParaRP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C78329D3-A908-001E-A4D5-814EFF3021D0}"/>
              </a:ext>
            </a:extLst>
          </p:cNvPr>
          <p:cNvGrpSpPr/>
          <p:nvPr/>
        </p:nvGrpSpPr>
        <p:grpSpPr>
          <a:xfrm>
            <a:off x="9188493" y="3392850"/>
            <a:ext cx="2449500" cy="720000"/>
            <a:chOff x="9188493" y="1919110"/>
            <a:chExt cx="2449500" cy="720000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1C0D0B5B-CEBE-F97F-32B9-1D4AFBDA7FEE}"/>
                </a:ext>
              </a:extLst>
            </p:cNvPr>
            <p:cNvSpPr/>
            <p:nvPr/>
          </p:nvSpPr>
          <p:spPr>
            <a:xfrm>
              <a:off x="9188493" y="1919110"/>
              <a:ext cx="244950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DE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9BCDC34-98D7-F00E-7465-2FD379400268}"/>
                </a:ext>
              </a:extLst>
            </p:cNvPr>
            <p:cNvSpPr txBox="1"/>
            <p:nvPr/>
          </p:nvSpPr>
          <p:spPr>
            <a:xfrm>
              <a:off x="9188493" y="1919110"/>
              <a:ext cx="244950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557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kern="1200">
                  <a:solidFill>
                    <a:srgbClr val="19213D"/>
                  </a:solidFill>
                  <a:latin typeface="Oswald Medium"/>
                  <a:ea typeface="Furore Regular"/>
                  <a:cs typeface="Furore Regular" pitchFamily="34" charset="-120"/>
                </a:rPr>
                <a:t>Small Blast Radius</a:t>
              </a:r>
              <a:endParaRPr lang="en-US" sz="2600" kern="1200">
                <a:latin typeface="Oswald Medium"/>
                <a:ea typeface="Furore Regular"/>
              </a:endParaRPr>
            </a:p>
          </p:txBody>
        </p:sp>
      </p:grpSp>
      <p:pic>
        <p:nvPicPr>
          <p:cNvPr id="149" name="layer-MC0">
            <a:extLst>
              <a:ext uri="{FF2B5EF4-FFF2-40B4-BE49-F238E27FC236}">
                <a16:creationId xmlns:a16="http://schemas.microsoft.com/office/drawing/2014/main" id="{F9090B1D-9CB0-3211-D21A-4018D3A356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773779" y="702339"/>
            <a:ext cx="1651767" cy="430417"/>
          </a:xfrm>
          <a:prstGeom prst="rect">
            <a:avLst/>
          </a:prstGeom>
        </p:spPr>
      </p:pic>
      <p:pic>
        <p:nvPicPr>
          <p:cNvPr id="2" name="Graphic 1" descr="Clipboard Mixed with solid fill">
            <a:extLst>
              <a:ext uri="{FF2B5EF4-FFF2-40B4-BE49-F238E27FC236}">
                <a16:creationId xmlns:a16="http://schemas.microsoft.com/office/drawing/2014/main" id="{5C497ED4-78BF-FD7C-6812-E5440CE995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242353" y="2329112"/>
            <a:ext cx="914400" cy="914400"/>
          </a:xfrm>
          <a:prstGeom prst="rect">
            <a:avLst/>
          </a:prstGeom>
        </p:spPr>
      </p:pic>
      <p:pic>
        <p:nvPicPr>
          <p:cNvPr id="3" name="Graphic 2" descr="Inventory with solid fill">
            <a:extLst>
              <a:ext uri="{FF2B5EF4-FFF2-40B4-BE49-F238E27FC236}">
                <a16:creationId xmlns:a16="http://schemas.microsoft.com/office/drawing/2014/main" id="{533A5C3D-3C3A-EDF1-CBAD-4938EED8DD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9956044" y="2291143"/>
            <a:ext cx="914400" cy="914400"/>
          </a:xfrm>
          <a:prstGeom prst="rect">
            <a:avLst/>
          </a:prstGeom>
        </p:spPr>
      </p:pic>
      <p:sp>
        <p:nvSpPr>
          <p:cNvPr id="5" name="Page Number">
            <a:extLst>
              <a:ext uri="{FF2B5EF4-FFF2-40B4-BE49-F238E27FC236}">
                <a16:creationId xmlns:a16="http://schemas.microsoft.com/office/drawing/2014/main" id="{3E47B79A-8C91-6AA8-3A3B-4581CF9F8430}"/>
              </a:ext>
            </a:extLst>
          </p:cNvPr>
          <p:cNvSpPr/>
          <p:nvPr/>
        </p:nvSpPr>
        <p:spPr>
          <a:xfrm>
            <a:off x="8953500" y="6418289"/>
            <a:ext cx="2381755" cy="19864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650"/>
              </a:lnSpc>
              <a:buNone/>
            </a:pPr>
            <a:r>
              <a:rPr lang="en-US" sz="1050">
                <a:solidFill>
                  <a:srgbClr val="6D758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CLOUDETEER.DE   |   04/19</a:t>
            </a:r>
          </a:p>
        </p:txBody>
      </p:sp>
    </p:spTree>
    <p:extLst>
      <p:ext uri="{BB962C8B-B14F-4D97-AF65-F5344CB8AC3E}">
        <p14:creationId xmlns:p14="http://schemas.microsoft.com/office/powerpoint/2010/main" val="3290809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B7689-4AAC-0CA5-8222-D78041AA6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rectangular objects with different colors&#10;&#10;AI-generated content may be incorrect.">
            <a:extLst>
              <a:ext uri="{FF2B5EF4-FFF2-40B4-BE49-F238E27FC236}">
                <a16:creationId xmlns:a16="http://schemas.microsoft.com/office/drawing/2014/main" id="{ACA07672-C766-D2BB-76E2-E1A4589EA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34" y="1370458"/>
            <a:ext cx="11138529" cy="4599336"/>
          </a:xfrm>
          <a:prstGeom prst="rect">
            <a:avLst/>
          </a:prstGeom>
        </p:spPr>
      </p:pic>
      <p:sp>
        <p:nvSpPr>
          <p:cNvPr id="14" name="Heading">
            <a:extLst>
              <a:ext uri="{FF2B5EF4-FFF2-40B4-BE49-F238E27FC236}">
                <a16:creationId xmlns:a16="http://schemas.microsoft.com/office/drawing/2014/main" id="{F7E978E9-E984-D946-3394-D41A3CCCDD8D}"/>
              </a:ext>
            </a:extLst>
          </p:cNvPr>
          <p:cNvSpPr/>
          <p:nvPr/>
        </p:nvSpPr>
        <p:spPr>
          <a:xfrm>
            <a:off x="718829" y="553288"/>
            <a:ext cx="5633216" cy="109388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500"/>
              </a:lnSpc>
              <a:buClr>
                <a:srgbClr val="5D34CD"/>
              </a:buClr>
            </a:pPr>
            <a:r>
              <a:rPr lang="en-US" sz="4000">
                <a:solidFill>
                  <a:srgbClr val="19213D"/>
                </a:solidFill>
                <a:latin typeface="Oswald Medium" pitchFamily="2" charset="77"/>
                <a:ea typeface="Furore Regular" pitchFamily="34" charset="-122"/>
                <a:cs typeface="Furore Regular" pitchFamily="34" charset="-120"/>
              </a:rPr>
              <a:t>Incident 1</a:t>
            </a:r>
          </a:p>
          <a:p>
            <a:pPr>
              <a:lnSpc>
                <a:spcPts val="4500"/>
              </a:lnSpc>
              <a:buClr>
                <a:srgbClr val="5D34CD"/>
              </a:buClr>
            </a:pPr>
            <a:endParaRPr lang="en-US" sz="2800">
              <a:latin typeface="Oswald Medium" pitchFamily="2" charset="77"/>
            </a:endParaRP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D478A35C-63FA-7BFA-A837-5DBA74BB2779}"/>
              </a:ext>
            </a:extLst>
          </p:cNvPr>
          <p:cNvSpPr/>
          <p:nvPr/>
        </p:nvSpPr>
        <p:spPr>
          <a:xfrm>
            <a:off x="74246" y="6425882"/>
            <a:ext cx="3164255" cy="41517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650"/>
              </a:lnSpc>
            </a:pPr>
            <a:r>
              <a:rPr lang="en-US" sz="1050">
                <a:solidFill>
                  <a:srgbClr val="6D758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Regular" pitchFamily="34" charset="-120"/>
              </a:rPr>
              <a:t>From Code to Cloud | by Roman and Melody</a:t>
            </a:r>
          </a:p>
          <a:p>
            <a:pPr algn="r">
              <a:lnSpc>
                <a:spcPts val="1650"/>
              </a:lnSpc>
            </a:pPr>
            <a:endParaRPr lang="en-US" sz="105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23" name="layer-MC0">
            <a:extLst>
              <a:ext uri="{FF2B5EF4-FFF2-40B4-BE49-F238E27FC236}">
                <a16:creationId xmlns:a16="http://schemas.microsoft.com/office/drawing/2014/main" id="{42C3A769-50BE-169B-6CAD-3AB0026775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773779" y="702339"/>
            <a:ext cx="1651767" cy="430417"/>
          </a:xfrm>
          <a:prstGeom prst="rect">
            <a:avLst/>
          </a:prstGeom>
        </p:spPr>
      </p:pic>
      <p:sp>
        <p:nvSpPr>
          <p:cNvPr id="16" name="Paragraph">
            <a:extLst>
              <a:ext uri="{FF2B5EF4-FFF2-40B4-BE49-F238E27FC236}">
                <a16:creationId xmlns:a16="http://schemas.microsoft.com/office/drawing/2014/main" id="{2D7F7F8E-785E-9DE0-F884-368E30064E9E}"/>
              </a:ext>
            </a:extLst>
          </p:cNvPr>
          <p:cNvSpPr/>
          <p:nvPr/>
        </p:nvSpPr>
        <p:spPr>
          <a:xfrm>
            <a:off x="8377239" y="4245086"/>
            <a:ext cx="2974899" cy="108042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50"/>
              </a:lnSpc>
            </a:pPr>
            <a:r>
              <a:rPr lang="en-GB" sz="1400" b="1">
                <a:latin typeface="Roboto Black" panose="02000000000000000000" pitchFamily="2" charset="0"/>
                <a:ea typeface="Roboto Black" panose="02000000000000000000" pitchFamily="2" charset="0"/>
              </a:rPr>
              <a:t>Manual remediation </a:t>
            </a:r>
            <a:r>
              <a:rPr lang="en-GB" sz="1400">
                <a:latin typeface="Roboto Medium" panose="02000000000000000000" pitchFamily="2" charset="0"/>
                <a:ea typeface="Roboto Medium" panose="02000000000000000000" pitchFamily="2" charset="0"/>
              </a:rPr>
              <a:t>in the cloud console introduced drift. Because Terraform state was unaware, a later  terraform apply </a:t>
            </a:r>
            <a:r>
              <a:rPr lang="en-GB" sz="1400" b="1">
                <a:latin typeface="Roboto Black" panose="02000000000000000000" pitchFamily="2" charset="0"/>
                <a:ea typeface="Roboto Black" panose="02000000000000000000" pitchFamily="2" charset="0"/>
              </a:rPr>
              <a:t>reverted the fix</a:t>
            </a:r>
            <a:r>
              <a:rPr lang="en-GB" sz="1400">
                <a:latin typeface="Roboto Medium" panose="02000000000000000000" pitchFamily="2" charset="0"/>
                <a:ea typeface="Roboto Medium" panose="02000000000000000000" pitchFamily="2" charset="0"/>
              </a:rPr>
              <a:t>, causing a </a:t>
            </a:r>
            <a:r>
              <a:rPr lang="en-GB" sz="1400" b="1">
                <a:latin typeface="Roboto Black" panose="02000000000000000000" pitchFamily="2" charset="0"/>
                <a:ea typeface="Roboto Black" panose="02000000000000000000" pitchFamily="2" charset="0"/>
              </a:rPr>
              <a:t>repeat outage</a:t>
            </a:r>
            <a:r>
              <a:rPr lang="en-GB" sz="1400">
                <a:latin typeface="Roboto Medium" panose="02000000000000000000" pitchFamily="2" charset="0"/>
                <a:ea typeface="Roboto Medium" panose="02000000000000000000" pitchFamily="2" charset="0"/>
              </a:rPr>
              <a:t>.</a:t>
            </a:r>
            <a:endParaRPr lang="en-US" sz="140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17" name="Graphic 16" descr="No Touch with solid fill">
            <a:extLst>
              <a:ext uri="{FF2B5EF4-FFF2-40B4-BE49-F238E27FC236}">
                <a16:creationId xmlns:a16="http://schemas.microsoft.com/office/drawing/2014/main" id="{3DCE3E42-41C9-26C4-422D-C3D32413D5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357966" y="1683657"/>
            <a:ext cx="630583" cy="630583"/>
          </a:xfrm>
          <a:prstGeom prst="rect">
            <a:avLst/>
          </a:prstGeom>
        </p:spPr>
      </p:pic>
      <p:sp>
        <p:nvSpPr>
          <p:cNvPr id="19" name="Paragraph">
            <a:extLst>
              <a:ext uri="{FF2B5EF4-FFF2-40B4-BE49-F238E27FC236}">
                <a16:creationId xmlns:a16="http://schemas.microsoft.com/office/drawing/2014/main" id="{67D54D57-FA64-D3F6-AE81-63FC98AAD19F}"/>
              </a:ext>
            </a:extLst>
          </p:cNvPr>
          <p:cNvSpPr/>
          <p:nvPr/>
        </p:nvSpPr>
        <p:spPr>
          <a:xfrm>
            <a:off x="930825" y="4245086"/>
            <a:ext cx="2973948" cy="108042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50"/>
              </a:lnSpc>
            </a:pPr>
            <a:r>
              <a:rPr lang="en-GB" sz="1400">
                <a:latin typeface="Roboto Medium" panose="02000000000000000000" pitchFamily="2" charset="0"/>
                <a:ea typeface="Roboto Medium" panose="02000000000000000000" pitchFamily="2" charset="0"/>
              </a:rPr>
              <a:t>A missing policy integration </a:t>
            </a:r>
          </a:p>
          <a:p>
            <a:pPr>
              <a:lnSpc>
                <a:spcPts val="1650"/>
              </a:lnSpc>
            </a:pPr>
            <a:r>
              <a:rPr lang="en-GB" sz="1400">
                <a:latin typeface="Roboto Medium" panose="02000000000000000000" pitchFamily="2" charset="0"/>
                <a:ea typeface="Roboto Medium" panose="02000000000000000000" pitchFamily="2" charset="0"/>
              </a:rPr>
              <a:t>allowed an </a:t>
            </a:r>
            <a:r>
              <a:rPr lang="en-GB" sz="1400" b="1">
                <a:latin typeface="Roboto Black" panose="02000000000000000000" pitchFamily="2" charset="0"/>
                <a:ea typeface="Roboto Black" panose="02000000000000000000" pitchFamily="2" charset="0"/>
              </a:rPr>
              <a:t>insecure configuration </a:t>
            </a:r>
            <a:r>
              <a:rPr lang="en-GB" sz="1400">
                <a:latin typeface="Roboto Medium" panose="02000000000000000000" pitchFamily="2" charset="0"/>
                <a:ea typeface="Roboto Medium" panose="02000000000000000000" pitchFamily="2" charset="0"/>
              </a:rPr>
              <a:t>(open security group) into </a:t>
            </a:r>
            <a:r>
              <a:rPr lang="en-GB" sz="1400" b="1">
                <a:latin typeface="Roboto Black" panose="02000000000000000000" pitchFamily="2" charset="0"/>
                <a:ea typeface="Roboto Black" panose="02000000000000000000" pitchFamily="2" charset="0"/>
              </a:rPr>
              <a:t>production</a:t>
            </a:r>
            <a:r>
              <a:rPr lang="en-GB" sz="1400">
                <a:latin typeface="Roboto Medium" panose="02000000000000000000" pitchFamily="2" charset="0"/>
                <a:ea typeface="Roboto Medium" panose="02000000000000000000" pitchFamily="2" charset="0"/>
              </a:rPr>
              <a:t>. The issue bypassed review and </a:t>
            </a:r>
            <a:r>
              <a:rPr lang="en-GB" sz="1400" b="1">
                <a:latin typeface="Roboto Black" panose="02000000000000000000" pitchFamily="2" charset="0"/>
                <a:ea typeface="Roboto Black" panose="02000000000000000000" pitchFamily="2" charset="0"/>
              </a:rPr>
              <a:t>required a rollback</a:t>
            </a:r>
            <a:r>
              <a:rPr lang="en-GB" sz="1400">
                <a:latin typeface="Roboto Medium" panose="02000000000000000000" pitchFamily="2" charset="0"/>
                <a:ea typeface="Roboto Medium" panose="02000000000000000000" pitchFamily="2" charset="0"/>
              </a:rPr>
              <a:t>.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20" name="Graphic 19" descr="Siren with solid fill">
            <a:extLst>
              <a:ext uri="{FF2B5EF4-FFF2-40B4-BE49-F238E27FC236}">
                <a16:creationId xmlns:a16="http://schemas.microsoft.com/office/drawing/2014/main" id="{9C59091B-E13E-4C0D-4035-68F2CD5EDF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25240" y="1683657"/>
            <a:ext cx="630583" cy="630583"/>
          </a:xfrm>
          <a:prstGeom prst="rect">
            <a:avLst/>
          </a:prstGeom>
        </p:spPr>
      </p:pic>
      <p:sp>
        <p:nvSpPr>
          <p:cNvPr id="22" name="Paragraph">
            <a:extLst>
              <a:ext uri="{FF2B5EF4-FFF2-40B4-BE49-F238E27FC236}">
                <a16:creationId xmlns:a16="http://schemas.microsoft.com/office/drawing/2014/main" id="{FD4345A6-81C7-3FFB-C4DD-EEB2A9BED768}"/>
              </a:ext>
            </a:extLst>
          </p:cNvPr>
          <p:cNvSpPr/>
          <p:nvPr/>
        </p:nvSpPr>
        <p:spPr>
          <a:xfrm>
            <a:off x="4682522" y="4246724"/>
            <a:ext cx="2973949" cy="108042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50"/>
              </a:lnSpc>
            </a:pPr>
            <a:r>
              <a:rPr lang="en-GB" sz="1400">
                <a:latin typeface="Roboto Medium" panose="02000000000000000000" pitchFamily="2" charset="0"/>
                <a:ea typeface="Roboto Medium" panose="02000000000000000000" pitchFamily="2" charset="0"/>
              </a:rPr>
              <a:t>A </a:t>
            </a:r>
            <a:r>
              <a:rPr lang="en-GB" sz="1400" b="1">
                <a:latin typeface="Roboto Black" panose="02000000000000000000" pitchFamily="2" charset="0"/>
                <a:ea typeface="Roboto Black" panose="02000000000000000000" pitchFamily="2" charset="0"/>
              </a:rPr>
              <a:t>missing lock file</a:t>
            </a:r>
            <a:r>
              <a:rPr lang="en-GB" sz="1400">
                <a:latin typeface="Roboto Medium" panose="02000000000000000000" pitchFamily="2" charset="0"/>
                <a:ea typeface="Roboto Medium" panose="02000000000000000000" pitchFamily="2" charset="0"/>
              </a:rPr>
              <a:t> and </a:t>
            </a:r>
            <a:r>
              <a:rPr lang="en-GB" sz="1400" b="1">
                <a:latin typeface="Roboto Black" panose="02000000000000000000" pitchFamily="2" charset="0"/>
                <a:ea typeface="Roboto Black" panose="02000000000000000000" pitchFamily="2" charset="0"/>
              </a:rPr>
              <a:t>loose provider constraints</a:t>
            </a:r>
            <a:r>
              <a:rPr lang="en-GB" sz="1400">
                <a:latin typeface="Roboto Medium" panose="02000000000000000000" pitchFamily="2" charset="0"/>
                <a:ea typeface="Roboto Medium" panose="02000000000000000000" pitchFamily="2" charset="0"/>
              </a:rPr>
              <a:t> (~&gt; 1.0) triggered a provider upgrade, making a small code change produce a huge, </a:t>
            </a:r>
            <a:r>
              <a:rPr lang="en-GB" sz="1400" b="1">
                <a:latin typeface="Roboto Black" panose="02000000000000000000" pitchFamily="2" charset="0"/>
                <a:ea typeface="Roboto Black" panose="02000000000000000000" pitchFamily="2" charset="0"/>
              </a:rPr>
              <a:t>unexpected</a:t>
            </a:r>
            <a:r>
              <a:rPr lang="en-GB" sz="1400">
                <a:latin typeface="Roboto Medium" panose="02000000000000000000" pitchFamily="2" charset="0"/>
                <a:ea typeface="Roboto Medium" panose="02000000000000000000" pitchFamily="2" charset="0"/>
              </a:rPr>
              <a:t> Terraform plan.</a:t>
            </a:r>
          </a:p>
        </p:txBody>
      </p:sp>
      <p:pic>
        <p:nvPicPr>
          <p:cNvPr id="28" name="Graphic 27" descr="Stopwatch 66% with solid fill">
            <a:extLst>
              <a:ext uri="{FF2B5EF4-FFF2-40B4-BE49-F238E27FC236}">
                <a16:creationId xmlns:a16="http://schemas.microsoft.com/office/drawing/2014/main" id="{E2620DE9-0A0D-AA7D-DADB-D1E6910376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682522" y="1683657"/>
            <a:ext cx="630583" cy="630583"/>
          </a:xfrm>
          <a:prstGeom prst="rect">
            <a:avLst/>
          </a:prstGeom>
        </p:spPr>
      </p:pic>
      <p:sp>
        <p:nvSpPr>
          <p:cNvPr id="35" name="Heading">
            <a:extLst>
              <a:ext uri="{FF2B5EF4-FFF2-40B4-BE49-F238E27FC236}">
                <a16:creationId xmlns:a16="http://schemas.microsoft.com/office/drawing/2014/main" id="{9DCC3DCA-363A-B4F0-D4D4-DD5F9BE8FA01}"/>
              </a:ext>
            </a:extLst>
          </p:cNvPr>
          <p:cNvSpPr/>
          <p:nvPr/>
        </p:nvSpPr>
        <p:spPr>
          <a:xfrm>
            <a:off x="8376746" y="2539235"/>
            <a:ext cx="2647950" cy="147732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rgbClr val="19213D"/>
                </a:solidFill>
                <a:latin typeface="Oswald Medium" pitchFamily="2" charset="77"/>
                <a:ea typeface="Furore Regular" pitchFamily="34" charset="-122"/>
                <a:cs typeface="Furore Regular" pitchFamily="34" charset="-120"/>
              </a:rPr>
              <a:t>Manual Hotfix caused Silent Drift</a:t>
            </a:r>
            <a:endParaRPr lang="en-US" sz="2400">
              <a:latin typeface="Oswald Medium" pitchFamily="2" charset="77"/>
            </a:endParaRPr>
          </a:p>
        </p:txBody>
      </p:sp>
      <p:sp>
        <p:nvSpPr>
          <p:cNvPr id="36" name="Heading">
            <a:extLst>
              <a:ext uri="{FF2B5EF4-FFF2-40B4-BE49-F238E27FC236}">
                <a16:creationId xmlns:a16="http://schemas.microsoft.com/office/drawing/2014/main" id="{8199C874-584C-6708-3A04-60140B51E92A}"/>
              </a:ext>
            </a:extLst>
          </p:cNvPr>
          <p:cNvSpPr/>
          <p:nvPr/>
        </p:nvSpPr>
        <p:spPr>
          <a:xfrm>
            <a:off x="925240" y="2539235"/>
            <a:ext cx="2826955" cy="147732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rgbClr val="19213D"/>
                </a:solidFill>
                <a:latin typeface="Oswald Medium" pitchFamily="2" charset="77"/>
                <a:ea typeface="Furore Regular" pitchFamily="34" charset="-122"/>
                <a:cs typeface="Furore Regular" pitchFamily="34" charset="-120"/>
              </a:rPr>
              <a:t>Missing Policy caused Production Risk</a:t>
            </a:r>
          </a:p>
        </p:txBody>
      </p:sp>
      <p:sp>
        <p:nvSpPr>
          <p:cNvPr id="37" name="Heading">
            <a:extLst>
              <a:ext uri="{FF2B5EF4-FFF2-40B4-BE49-F238E27FC236}">
                <a16:creationId xmlns:a16="http://schemas.microsoft.com/office/drawing/2014/main" id="{FF958394-D490-E083-720D-AF65E21E7C27}"/>
              </a:ext>
            </a:extLst>
          </p:cNvPr>
          <p:cNvSpPr/>
          <p:nvPr/>
        </p:nvSpPr>
        <p:spPr>
          <a:xfrm>
            <a:off x="4682523" y="2539235"/>
            <a:ext cx="2647950" cy="147732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rgbClr val="19213D"/>
                </a:solidFill>
                <a:latin typeface="Oswald Medium"/>
                <a:ea typeface="Furore Regular"/>
                <a:cs typeface="Furore Regular" pitchFamily="34" charset="-120"/>
              </a:rPr>
              <a:t>Provider Update caused Massive Change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07499AB-3555-8BBB-EA3D-3C98D33EE429}"/>
              </a:ext>
            </a:extLst>
          </p:cNvPr>
          <p:cNvSpPr/>
          <p:nvPr/>
        </p:nvSpPr>
        <p:spPr>
          <a:xfrm>
            <a:off x="8139968" y="1370458"/>
            <a:ext cx="3441417" cy="4407426"/>
          </a:xfrm>
          <a:prstGeom prst="roundRect">
            <a:avLst>
              <a:gd name="adj" fmla="val 5750"/>
            </a:avLst>
          </a:prstGeom>
          <a:solidFill>
            <a:schemeClr val="bg1">
              <a:alpha val="6723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0ADB4D3-F0E5-C376-9E51-50F1946E3829}"/>
              </a:ext>
            </a:extLst>
          </p:cNvPr>
          <p:cNvSpPr/>
          <p:nvPr/>
        </p:nvSpPr>
        <p:spPr>
          <a:xfrm>
            <a:off x="4397308" y="1370458"/>
            <a:ext cx="3441417" cy="4407426"/>
          </a:xfrm>
          <a:prstGeom prst="roundRect">
            <a:avLst>
              <a:gd name="adj" fmla="val 5750"/>
            </a:avLst>
          </a:prstGeom>
          <a:solidFill>
            <a:schemeClr val="bg1">
              <a:alpha val="6723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75BF65DA-DB83-F492-3046-4DCF6692BF32}"/>
              </a:ext>
            </a:extLst>
          </p:cNvPr>
          <p:cNvSpPr/>
          <p:nvPr/>
        </p:nvSpPr>
        <p:spPr>
          <a:xfrm>
            <a:off x="8953500" y="6418289"/>
            <a:ext cx="2381755" cy="19864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650"/>
              </a:lnSpc>
              <a:buNone/>
            </a:pPr>
            <a:r>
              <a:rPr lang="en-US" sz="1050">
                <a:solidFill>
                  <a:srgbClr val="6D758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CLOUDETEER.DE   |   05/19</a:t>
            </a:r>
          </a:p>
        </p:txBody>
      </p:sp>
    </p:spTree>
    <p:extLst>
      <p:ext uri="{BB962C8B-B14F-4D97-AF65-F5344CB8AC3E}">
        <p14:creationId xmlns:p14="http://schemas.microsoft.com/office/powerpoint/2010/main" val="2448848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169C0-DA64-DAC5-D120-2D78C5C1B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lur BG" descr="preencoded.png">
            <a:extLst>
              <a:ext uri="{FF2B5EF4-FFF2-40B4-BE49-F238E27FC236}">
                <a16:creationId xmlns:a16="http://schemas.microsoft.com/office/drawing/2014/main" id="{CFF14B6F-1428-6938-1934-4B9085A208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rcRect/>
          <a:stretch/>
        </p:blipFill>
        <p:spPr>
          <a:xfrm rot="10800000"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C54B2B8E-2663-5130-240D-F27658C731EC}"/>
              </a:ext>
            </a:extLst>
          </p:cNvPr>
          <p:cNvSpPr/>
          <p:nvPr/>
        </p:nvSpPr>
        <p:spPr>
          <a:xfrm>
            <a:off x="5938183" y="2828333"/>
            <a:ext cx="2377440" cy="2114147"/>
          </a:xfrm>
          <a:prstGeom prst="roundRect">
            <a:avLst>
              <a:gd name="adj" fmla="val 8764"/>
            </a:avLst>
          </a:prstGeom>
          <a:solidFill>
            <a:schemeClr val="accent2">
              <a:alpha val="5000"/>
            </a:schemeClr>
          </a:solidFill>
          <a:ln w="127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FE57085B-5867-AA9C-0FFB-A3FEBAD97C6D}"/>
              </a:ext>
            </a:extLst>
          </p:cNvPr>
          <p:cNvSpPr/>
          <p:nvPr/>
        </p:nvSpPr>
        <p:spPr>
          <a:xfrm>
            <a:off x="8857403" y="2415417"/>
            <a:ext cx="2611198" cy="1916004"/>
          </a:xfrm>
          <a:prstGeom prst="roundRect">
            <a:avLst>
              <a:gd name="adj" fmla="val 5999"/>
            </a:avLst>
          </a:prstGeom>
          <a:solidFill>
            <a:srgbClr val="5D34CD">
              <a:alpha val="5000"/>
            </a:srgbClr>
          </a:solidFill>
          <a:ln w="12700">
            <a:solidFill>
              <a:srgbClr val="5D34CD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>
              <a:solidFill>
                <a:srgbClr val="5D34CD"/>
              </a:solidFill>
            </a:endParaRP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BB8A011A-B7D3-5AB5-32AF-2B2CF2016B0C}"/>
              </a:ext>
            </a:extLst>
          </p:cNvPr>
          <p:cNvSpPr/>
          <p:nvPr/>
        </p:nvSpPr>
        <p:spPr>
          <a:xfrm>
            <a:off x="8953499" y="2539676"/>
            <a:ext cx="2414147" cy="677561"/>
          </a:xfrm>
          <a:prstGeom prst="roundRect">
            <a:avLst/>
          </a:prstGeom>
          <a:solidFill>
            <a:srgbClr val="5D34CD">
              <a:alpha val="15000"/>
            </a:srgbClr>
          </a:solidFill>
          <a:ln w="12700">
            <a:solidFill>
              <a:srgbClr val="5D34CD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8D34D55A-EF72-5D3B-3A4C-27AE25E59C1B}"/>
              </a:ext>
            </a:extLst>
          </p:cNvPr>
          <p:cNvSpPr/>
          <p:nvPr/>
        </p:nvSpPr>
        <p:spPr>
          <a:xfrm>
            <a:off x="9671284" y="3355738"/>
            <a:ext cx="1663971" cy="840781"/>
          </a:xfrm>
          <a:prstGeom prst="roundRect">
            <a:avLst/>
          </a:prstGeom>
          <a:solidFill>
            <a:srgbClr val="5D34CD">
              <a:alpha val="15000"/>
            </a:srgbClr>
          </a:solidFill>
          <a:ln w="12700">
            <a:solidFill>
              <a:srgbClr val="5D34CD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98401F03-D98B-DE5A-446A-13932BC86138}"/>
              </a:ext>
            </a:extLst>
          </p:cNvPr>
          <p:cNvSpPr/>
          <p:nvPr/>
        </p:nvSpPr>
        <p:spPr>
          <a:xfrm>
            <a:off x="3084072" y="1532845"/>
            <a:ext cx="2377440" cy="4505544"/>
          </a:xfrm>
          <a:prstGeom prst="roundRect">
            <a:avLst>
              <a:gd name="adj" fmla="val 11859"/>
            </a:avLst>
          </a:prstGeom>
          <a:solidFill>
            <a:srgbClr val="5D34CD">
              <a:alpha val="5000"/>
            </a:srgbClr>
          </a:solidFill>
          <a:ln w="12700">
            <a:solidFill>
              <a:srgbClr val="5D34CD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68723176-3C0F-88F4-DF84-F1A067A6B0EC}"/>
              </a:ext>
            </a:extLst>
          </p:cNvPr>
          <p:cNvSpPr/>
          <p:nvPr/>
        </p:nvSpPr>
        <p:spPr>
          <a:xfrm>
            <a:off x="3220070" y="1693485"/>
            <a:ext cx="2098924" cy="931516"/>
          </a:xfrm>
          <a:prstGeom prst="roundRect">
            <a:avLst/>
          </a:prstGeom>
          <a:solidFill>
            <a:srgbClr val="5D34CD">
              <a:alpha val="15000"/>
            </a:srgbClr>
          </a:solidFill>
          <a:ln w="12700">
            <a:solidFill>
              <a:srgbClr val="5D34CD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496790B4-990B-F003-4CA1-812C0ED448CD}"/>
              </a:ext>
            </a:extLst>
          </p:cNvPr>
          <p:cNvSpPr/>
          <p:nvPr/>
        </p:nvSpPr>
        <p:spPr>
          <a:xfrm>
            <a:off x="3220070" y="2783273"/>
            <a:ext cx="2098924" cy="931516"/>
          </a:xfrm>
          <a:prstGeom prst="roundRect">
            <a:avLst/>
          </a:prstGeom>
          <a:solidFill>
            <a:srgbClr val="5D34CD">
              <a:alpha val="15000"/>
            </a:srgbClr>
          </a:solidFill>
          <a:ln w="12700">
            <a:solidFill>
              <a:srgbClr val="5D34CD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5B9E703D-A3B1-5AEE-9E1C-D5F552B0AFC8}"/>
              </a:ext>
            </a:extLst>
          </p:cNvPr>
          <p:cNvSpPr/>
          <p:nvPr/>
        </p:nvSpPr>
        <p:spPr>
          <a:xfrm>
            <a:off x="3220070" y="4963697"/>
            <a:ext cx="2098924" cy="931516"/>
          </a:xfrm>
          <a:prstGeom prst="roundRect">
            <a:avLst/>
          </a:prstGeom>
          <a:solidFill>
            <a:srgbClr val="5D34CD">
              <a:alpha val="15000"/>
            </a:srgbClr>
          </a:solidFill>
          <a:ln w="12700">
            <a:solidFill>
              <a:srgbClr val="5D34CD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EBE1AAB4-C863-3ADE-DC6B-5598E669DC90}"/>
              </a:ext>
            </a:extLst>
          </p:cNvPr>
          <p:cNvSpPr/>
          <p:nvPr/>
        </p:nvSpPr>
        <p:spPr>
          <a:xfrm>
            <a:off x="3220998" y="3865939"/>
            <a:ext cx="2098924" cy="931516"/>
          </a:xfrm>
          <a:prstGeom prst="roundRect">
            <a:avLst/>
          </a:prstGeom>
          <a:solidFill>
            <a:srgbClr val="5D34CD">
              <a:alpha val="15000"/>
            </a:srgbClr>
          </a:solidFill>
          <a:ln w="12700">
            <a:solidFill>
              <a:srgbClr val="5D34CD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14" name="Heading">
            <a:extLst>
              <a:ext uri="{FF2B5EF4-FFF2-40B4-BE49-F238E27FC236}">
                <a16:creationId xmlns:a16="http://schemas.microsoft.com/office/drawing/2014/main" id="{7DEFE93F-9948-8490-8007-DB13CBD52972}"/>
              </a:ext>
            </a:extLst>
          </p:cNvPr>
          <p:cNvSpPr/>
          <p:nvPr/>
        </p:nvSpPr>
        <p:spPr>
          <a:xfrm>
            <a:off x="718828" y="553288"/>
            <a:ext cx="8567061" cy="57708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500"/>
              </a:lnSpc>
              <a:buClr>
                <a:srgbClr val="5D34CD"/>
              </a:buClr>
            </a:pPr>
            <a:r>
              <a:rPr lang="en-US" sz="4000">
                <a:solidFill>
                  <a:srgbClr val="19213D"/>
                </a:solidFill>
                <a:latin typeface="Oswald Medium" pitchFamily="2" charset="77"/>
                <a:ea typeface="Furore Regular" pitchFamily="34" charset="-122"/>
                <a:cs typeface="Furore Regular" pitchFamily="34" charset="-120"/>
              </a:rPr>
              <a:t>Delivery Architecture</a:t>
            </a:r>
            <a:endParaRPr lang="en-US" sz="2800">
              <a:latin typeface="Oswald Medium" pitchFamily="2" charset="77"/>
            </a:endParaRP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1BA644D0-91A5-A840-063A-8BB31F5E4BE6}"/>
              </a:ext>
            </a:extLst>
          </p:cNvPr>
          <p:cNvSpPr/>
          <p:nvPr/>
        </p:nvSpPr>
        <p:spPr>
          <a:xfrm>
            <a:off x="74246" y="6425882"/>
            <a:ext cx="3164255" cy="41517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650"/>
              </a:lnSpc>
            </a:pPr>
            <a:r>
              <a:rPr lang="en-US" sz="1050">
                <a:solidFill>
                  <a:srgbClr val="6D758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Regular" pitchFamily="34" charset="-120"/>
              </a:rPr>
              <a:t>From Code to Cloud | by Roman and Melody</a:t>
            </a:r>
          </a:p>
          <a:p>
            <a:pPr algn="r">
              <a:lnSpc>
                <a:spcPts val="1650"/>
              </a:lnSpc>
            </a:pPr>
            <a:endParaRPr lang="en-US" sz="105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7" name="Graphic 6" descr="Branching diagram with solid fill">
            <a:extLst>
              <a:ext uri="{FF2B5EF4-FFF2-40B4-BE49-F238E27FC236}">
                <a16:creationId xmlns:a16="http://schemas.microsoft.com/office/drawing/2014/main" id="{B7A462E6-AD9C-8E7D-6BA9-1C2DC51839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242" y="3400070"/>
            <a:ext cx="400111" cy="400111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48E44E5-B4A7-2F57-15DF-F417490D9E28}"/>
              </a:ext>
            </a:extLst>
          </p:cNvPr>
          <p:cNvGrpSpPr/>
          <p:nvPr/>
        </p:nvGrpSpPr>
        <p:grpSpPr>
          <a:xfrm>
            <a:off x="3237252" y="1719878"/>
            <a:ext cx="603310" cy="338554"/>
            <a:chOff x="2807365" y="2414451"/>
            <a:chExt cx="1704096" cy="956274"/>
          </a:xfrm>
        </p:grpSpPr>
        <p:pic>
          <p:nvPicPr>
            <p:cNvPr id="8" name="Graphic 7" descr="Magnifying glass with solid fill">
              <a:extLst>
                <a:ext uri="{FF2B5EF4-FFF2-40B4-BE49-F238E27FC236}">
                  <a16:creationId xmlns:a16="http://schemas.microsoft.com/office/drawing/2014/main" id="{CFF461CC-A764-8BA8-18C5-F0A675EC0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238501" y="2611634"/>
              <a:ext cx="575375" cy="57537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B9DD1D4-724F-6D12-9A20-24B224509806}"/>
                </a:ext>
              </a:extLst>
            </p:cNvPr>
            <p:cNvSpPr txBox="1"/>
            <p:nvPr/>
          </p:nvSpPr>
          <p:spPr>
            <a:xfrm>
              <a:off x="2807365" y="2414451"/>
              <a:ext cx="1704096" cy="95627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DE" sz="1600">
                  <a:solidFill>
                    <a:srgbClr val="5D34CD"/>
                  </a:solidFill>
                  <a:latin typeface="Roboto Medium"/>
                  <a:ea typeface="Roboto Medium"/>
                  <a:cs typeface="Roboto Medium"/>
                </a:rPr>
                <a:t>{    }</a:t>
              </a:r>
            </a:p>
          </p:txBody>
        </p:sp>
      </p:grpSp>
      <p:pic>
        <p:nvPicPr>
          <p:cNvPr id="11" name="Graphic 10" descr="Shield Tick with solid fill">
            <a:extLst>
              <a:ext uri="{FF2B5EF4-FFF2-40B4-BE49-F238E27FC236}">
                <a16:creationId xmlns:a16="http://schemas.microsoft.com/office/drawing/2014/main" id="{F3247CF7-E161-AF61-FA2E-6D805E695E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12214" y="3877661"/>
            <a:ext cx="374536" cy="374536"/>
          </a:xfrm>
          <a:prstGeom prst="rect">
            <a:avLst/>
          </a:prstGeom>
        </p:spPr>
      </p:pic>
      <p:pic>
        <p:nvPicPr>
          <p:cNvPr id="12" name="Graphic 11" descr="Programmer male with solid fill">
            <a:extLst>
              <a:ext uri="{FF2B5EF4-FFF2-40B4-BE49-F238E27FC236}">
                <a16:creationId xmlns:a16="http://schemas.microsoft.com/office/drawing/2014/main" id="{2625E9DD-BB65-F0EA-092F-869AC5B161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37061" y="3020337"/>
            <a:ext cx="353099" cy="353099"/>
          </a:xfrm>
          <a:prstGeom prst="rect">
            <a:avLst/>
          </a:prstGeom>
        </p:spPr>
      </p:pic>
      <p:pic>
        <p:nvPicPr>
          <p:cNvPr id="13" name="Graphic 12" descr="CheckList with solid fill">
            <a:extLst>
              <a:ext uri="{FF2B5EF4-FFF2-40B4-BE49-F238E27FC236}">
                <a16:creationId xmlns:a16="http://schemas.microsoft.com/office/drawing/2014/main" id="{AB1CA532-9C25-E63B-FE64-877B301EE5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37061" y="4010451"/>
            <a:ext cx="353099" cy="353099"/>
          </a:xfrm>
          <a:prstGeom prst="rect">
            <a:avLst/>
          </a:prstGeom>
        </p:spPr>
      </p:pic>
      <p:pic>
        <p:nvPicPr>
          <p:cNvPr id="18" name="Graphic 17" descr="Cloud Computing with solid fill">
            <a:extLst>
              <a:ext uri="{FF2B5EF4-FFF2-40B4-BE49-F238E27FC236}">
                <a16:creationId xmlns:a16="http://schemas.microsoft.com/office/drawing/2014/main" id="{CB37D08E-4311-6535-A0F2-5D64AF73B7A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747881" y="3410483"/>
            <a:ext cx="370488" cy="370488"/>
          </a:xfrm>
          <a:prstGeom prst="rect">
            <a:avLst/>
          </a:prstGeom>
        </p:spPr>
      </p:pic>
      <p:pic>
        <p:nvPicPr>
          <p:cNvPr id="21" name="Graphic 20" descr="Blueprint with solid fill">
            <a:extLst>
              <a:ext uri="{FF2B5EF4-FFF2-40B4-BE49-F238E27FC236}">
                <a16:creationId xmlns:a16="http://schemas.microsoft.com/office/drawing/2014/main" id="{85669ECD-01C9-D923-1BD5-3686864D890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3283968" y="5024972"/>
            <a:ext cx="374536" cy="374536"/>
          </a:xfrm>
          <a:prstGeom prst="rect">
            <a:avLst/>
          </a:prstGeom>
        </p:spPr>
      </p:pic>
      <p:pic>
        <p:nvPicPr>
          <p:cNvPr id="24" name="Graphic 23" descr="Bug under magnifying glass with solid fill">
            <a:extLst>
              <a:ext uri="{FF2B5EF4-FFF2-40B4-BE49-F238E27FC236}">
                <a16:creationId xmlns:a16="http://schemas.microsoft.com/office/drawing/2014/main" id="{655B2C23-58FC-6A9A-0BBC-2A0FA672EFA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302284" y="2814471"/>
            <a:ext cx="374536" cy="37453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EF903E5-F1A7-D7F5-3F5C-6DD850910626}"/>
              </a:ext>
            </a:extLst>
          </p:cNvPr>
          <p:cNvSpPr txBox="1"/>
          <p:nvPr/>
        </p:nvSpPr>
        <p:spPr>
          <a:xfrm>
            <a:off x="554800" y="3721031"/>
            <a:ext cx="1933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>
                <a:solidFill>
                  <a:schemeClr val="tx1">
                    <a:lumMod val="75000"/>
                    <a:lumOff val="2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Source of truth. Every commit triggers the pipeline.</a:t>
            </a:r>
            <a:endParaRPr lang="en-DE" sz="1000">
              <a:solidFill>
                <a:schemeClr val="tx1">
                  <a:lumMod val="75000"/>
                  <a:lumOff val="2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6B40E3-950B-9789-2283-AE22E514B19B}"/>
              </a:ext>
            </a:extLst>
          </p:cNvPr>
          <p:cNvSpPr txBox="1"/>
          <p:nvPr/>
        </p:nvSpPr>
        <p:spPr>
          <a:xfrm>
            <a:off x="975363" y="3400070"/>
            <a:ext cx="5937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2000">
                <a:latin typeface="Oswald" pitchFamily="2" charset="77"/>
              </a:rPr>
              <a:t>Git</a:t>
            </a:r>
            <a:endParaRPr lang="en-DE" sz="14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4DA773-2094-F80C-4942-6F23778DC096}"/>
              </a:ext>
            </a:extLst>
          </p:cNvPr>
          <p:cNvSpPr txBox="1"/>
          <p:nvPr/>
        </p:nvSpPr>
        <p:spPr>
          <a:xfrm>
            <a:off x="3658504" y="1706684"/>
            <a:ext cx="8739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2000">
                <a:latin typeface="Oswald" pitchFamily="2" charset="77"/>
              </a:rPr>
              <a:t>Lint</a:t>
            </a:r>
            <a:endParaRPr lang="en-DE" sz="14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49E0EED-0D74-BEF7-AF96-CFE6B254523A}"/>
              </a:ext>
            </a:extLst>
          </p:cNvPr>
          <p:cNvSpPr txBox="1"/>
          <p:nvPr/>
        </p:nvSpPr>
        <p:spPr>
          <a:xfrm>
            <a:off x="3220069" y="2038602"/>
            <a:ext cx="20989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>
                <a:solidFill>
                  <a:schemeClr val="tx1">
                    <a:lumMod val="75000"/>
                    <a:lumOff val="2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Linting and static scanning — fast checks to catch errors and bad practices.</a:t>
            </a:r>
            <a:endParaRPr lang="en-DE" sz="1000">
              <a:solidFill>
                <a:schemeClr val="tx1">
                  <a:lumMod val="75000"/>
                  <a:lumOff val="2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C24D13-C533-19B8-0703-165323C2ED77}"/>
              </a:ext>
            </a:extLst>
          </p:cNvPr>
          <p:cNvSpPr txBox="1"/>
          <p:nvPr/>
        </p:nvSpPr>
        <p:spPr>
          <a:xfrm>
            <a:off x="3667935" y="2801684"/>
            <a:ext cx="8739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>
                <a:latin typeface="Oswald" pitchFamily="2" charset="77"/>
              </a:rPr>
              <a:t>Scan</a:t>
            </a:r>
            <a:endParaRPr lang="en-DE" sz="14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02B1652-5065-FF51-6F75-AE71712D948C}"/>
              </a:ext>
            </a:extLst>
          </p:cNvPr>
          <p:cNvSpPr txBox="1"/>
          <p:nvPr/>
        </p:nvSpPr>
        <p:spPr>
          <a:xfrm>
            <a:off x="3220070" y="3125166"/>
            <a:ext cx="20989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DE"/>
            </a:defPPr>
            <a:lvl1pPr lvl="0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en-GB"/>
              <a:t>Security scanning — detects vulnerabilities and misconfigurations early.</a:t>
            </a:r>
            <a:endParaRPr lang="en-DE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491F82-B876-5A27-4A37-39F644985A7D}"/>
              </a:ext>
            </a:extLst>
          </p:cNvPr>
          <p:cNvSpPr txBox="1"/>
          <p:nvPr/>
        </p:nvSpPr>
        <p:spPr>
          <a:xfrm>
            <a:off x="3623354" y="3888319"/>
            <a:ext cx="9699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>
                <a:latin typeface="Oswald" pitchFamily="2" charset="77"/>
              </a:rPr>
              <a:t>Policy</a:t>
            </a:r>
            <a:endParaRPr lang="en-DE" sz="14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7903851-AB84-9608-9EEF-1101229BF348}"/>
              </a:ext>
            </a:extLst>
          </p:cNvPr>
          <p:cNvSpPr txBox="1"/>
          <p:nvPr/>
        </p:nvSpPr>
        <p:spPr>
          <a:xfrm>
            <a:off x="3220070" y="4202701"/>
            <a:ext cx="20989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DE"/>
            </a:defPPr>
            <a:lvl1pPr lvl="0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en-GB"/>
              <a:t>Policy gate — enforces organizational rules before planning.</a:t>
            </a:r>
            <a:endParaRPr lang="en-DE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1189CB-D29A-CC0D-BA39-CAFAEE6C0084}"/>
              </a:ext>
            </a:extLst>
          </p:cNvPr>
          <p:cNvSpPr txBox="1"/>
          <p:nvPr/>
        </p:nvSpPr>
        <p:spPr>
          <a:xfrm>
            <a:off x="3617828" y="5055447"/>
            <a:ext cx="9699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>
                <a:latin typeface="Oswald" pitchFamily="2" charset="77"/>
              </a:rPr>
              <a:t>Plan</a:t>
            </a:r>
            <a:endParaRPr lang="en-DE" sz="14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FF31544-70FD-3B6C-F27F-B3FC0DDBC81F}"/>
              </a:ext>
            </a:extLst>
          </p:cNvPr>
          <p:cNvSpPr txBox="1"/>
          <p:nvPr/>
        </p:nvSpPr>
        <p:spPr>
          <a:xfrm>
            <a:off x="3220070" y="5350753"/>
            <a:ext cx="20989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1000">
                <a:solidFill>
                  <a:schemeClr val="tx1">
                    <a:lumMod val="75000"/>
                    <a:lumOff val="2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Preview all infrastructure changes safely before apply — reviewers see intended actions.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F5BFFAD-6A90-1349-1CFE-B6CCF1811A1D}"/>
              </a:ext>
            </a:extLst>
          </p:cNvPr>
          <p:cNvSpPr txBox="1"/>
          <p:nvPr/>
        </p:nvSpPr>
        <p:spPr>
          <a:xfrm>
            <a:off x="6472324" y="3030577"/>
            <a:ext cx="13178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>
                <a:latin typeface="Oswald" pitchFamily="2" charset="77"/>
              </a:rPr>
              <a:t>Review</a:t>
            </a:r>
            <a:endParaRPr lang="en-DE" sz="14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2C8DD7-F856-4134-F530-E33BA7DAA76E}"/>
              </a:ext>
            </a:extLst>
          </p:cNvPr>
          <p:cNvSpPr txBox="1"/>
          <p:nvPr/>
        </p:nvSpPr>
        <p:spPr>
          <a:xfrm>
            <a:off x="6093853" y="3371399"/>
            <a:ext cx="2068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>
                <a:solidFill>
                  <a:schemeClr val="tx1">
                    <a:lumMod val="75000"/>
                    <a:lumOff val="2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Reviewers check code and plan for accuracy and compliance.</a:t>
            </a:r>
            <a:endParaRPr lang="en-DE" sz="1000">
              <a:solidFill>
                <a:schemeClr val="tx1">
                  <a:lumMod val="75000"/>
                  <a:lumOff val="2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0A96EC7-B3C4-6CBE-7E19-7CCB88F0A577}"/>
              </a:ext>
            </a:extLst>
          </p:cNvPr>
          <p:cNvSpPr txBox="1"/>
          <p:nvPr/>
        </p:nvSpPr>
        <p:spPr>
          <a:xfrm>
            <a:off x="6472158" y="3987961"/>
            <a:ext cx="13782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>
                <a:latin typeface="Oswald" pitchFamily="2" charset="77"/>
              </a:rPr>
              <a:t>Approval</a:t>
            </a:r>
            <a:endParaRPr lang="en-DE" sz="14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4C927F-FAA4-548D-9D76-86887B4CD9A4}"/>
              </a:ext>
            </a:extLst>
          </p:cNvPr>
          <p:cNvSpPr txBox="1"/>
          <p:nvPr/>
        </p:nvSpPr>
        <p:spPr>
          <a:xfrm>
            <a:off x="6095999" y="4348760"/>
            <a:ext cx="2066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>
                <a:solidFill>
                  <a:schemeClr val="tx1">
                    <a:lumMod val="75000"/>
                    <a:lumOff val="2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Human approval required per environment before apply.</a:t>
            </a:r>
            <a:endParaRPr lang="en-DE" sz="1000">
              <a:solidFill>
                <a:schemeClr val="tx1">
                  <a:lumMod val="75000"/>
                  <a:lumOff val="2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5707760-1891-5E73-A531-69FF7E27C08A}"/>
              </a:ext>
            </a:extLst>
          </p:cNvPr>
          <p:cNvSpPr txBox="1"/>
          <p:nvPr/>
        </p:nvSpPr>
        <p:spPr>
          <a:xfrm>
            <a:off x="9412194" y="2575217"/>
            <a:ext cx="10914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>
                <a:latin typeface="Oswald" pitchFamily="2" charset="77"/>
              </a:rPr>
              <a:t>Apply</a:t>
            </a:r>
            <a:endParaRPr lang="en-DE" sz="14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1A93E98-7BF4-99EA-FAD9-A90561578EB2}"/>
              </a:ext>
            </a:extLst>
          </p:cNvPr>
          <p:cNvSpPr txBox="1"/>
          <p:nvPr/>
        </p:nvSpPr>
        <p:spPr>
          <a:xfrm>
            <a:off x="8955074" y="2924072"/>
            <a:ext cx="23115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>
                <a:solidFill>
                  <a:schemeClr val="tx1">
                    <a:lumMod val="75000"/>
                    <a:lumOff val="2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Pipeline applies the approved plan.</a:t>
            </a:r>
            <a:endParaRPr lang="en-DE" sz="1000">
              <a:solidFill>
                <a:schemeClr val="tx1">
                  <a:lumMod val="75000"/>
                  <a:lumOff val="2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E0EACCE-3F0C-E849-B4B9-D7A1E2B58E2F}"/>
              </a:ext>
            </a:extLst>
          </p:cNvPr>
          <p:cNvSpPr txBox="1"/>
          <p:nvPr/>
        </p:nvSpPr>
        <p:spPr>
          <a:xfrm>
            <a:off x="10118370" y="3460308"/>
            <a:ext cx="13178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Oswald" pitchFamily="2" charset="77"/>
              </a:rPr>
              <a:t>Infra</a:t>
            </a:r>
            <a:endParaRPr lang="en-DE" sz="1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D68997F-55EE-DF12-E91F-CF1F5DC32FC8}"/>
              </a:ext>
            </a:extLst>
          </p:cNvPr>
          <p:cNvSpPr txBox="1"/>
          <p:nvPr/>
        </p:nvSpPr>
        <p:spPr>
          <a:xfrm>
            <a:off x="9671283" y="3817089"/>
            <a:ext cx="16639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Infrastructure is updated.</a:t>
            </a:r>
            <a:endParaRPr lang="en-DE" sz="1000" dirty="0">
              <a:solidFill>
                <a:schemeClr val="tx1">
                  <a:lumMod val="75000"/>
                  <a:lumOff val="2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472D5514-15A2-9F75-5626-039AC01A1130}"/>
              </a:ext>
            </a:extLst>
          </p:cNvPr>
          <p:cNvSpPr/>
          <p:nvPr/>
        </p:nvSpPr>
        <p:spPr>
          <a:xfrm>
            <a:off x="518937" y="3348659"/>
            <a:ext cx="2098924" cy="847300"/>
          </a:xfrm>
          <a:prstGeom prst="roundRect">
            <a:avLst/>
          </a:prstGeom>
          <a:noFill/>
          <a:ln w="127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CBC8A71B-78C9-FB11-8AE7-67E35B19BC75}"/>
              </a:ext>
            </a:extLst>
          </p:cNvPr>
          <p:cNvSpPr/>
          <p:nvPr/>
        </p:nvSpPr>
        <p:spPr>
          <a:xfrm>
            <a:off x="6096000" y="3952642"/>
            <a:ext cx="2066692" cy="813123"/>
          </a:xfrm>
          <a:prstGeom prst="roundRect">
            <a:avLst/>
          </a:prstGeom>
          <a:noFill/>
          <a:ln w="127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139B6CF0-E82B-E0C9-FD1E-DDDACF6C83D9}"/>
              </a:ext>
            </a:extLst>
          </p:cNvPr>
          <p:cNvSpPr/>
          <p:nvPr/>
        </p:nvSpPr>
        <p:spPr>
          <a:xfrm>
            <a:off x="6096000" y="2972044"/>
            <a:ext cx="2066692" cy="813123"/>
          </a:xfrm>
          <a:prstGeom prst="roundRect">
            <a:avLst/>
          </a:prstGeom>
          <a:noFill/>
          <a:ln w="127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5D12A0C-AE07-BA01-0291-85AEF84226E5}"/>
              </a:ext>
            </a:extLst>
          </p:cNvPr>
          <p:cNvGrpSpPr/>
          <p:nvPr/>
        </p:nvGrpSpPr>
        <p:grpSpPr>
          <a:xfrm>
            <a:off x="9049979" y="2629700"/>
            <a:ext cx="376227" cy="313933"/>
            <a:chOff x="4172702" y="3417128"/>
            <a:chExt cx="876515" cy="731385"/>
          </a:xfrm>
        </p:grpSpPr>
        <p:pic>
          <p:nvPicPr>
            <p:cNvPr id="15" name="Graphic 14" descr="Play with solid fill">
              <a:extLst>
                <a:ext uri="{FF2B5EF4-FFF2-40B4-BE49-F238E27FC236}">
                  <a16:creationId xmlns:a16="http://schemas.microsoft.com/office/drawing/2014/main" id="{A68987C0-B291-3F88-0C85-636442CEB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364384" y="3655363"/>
              <a:ext cx="493150" cy="493150"/>
            </a:xfrm>
            <a:prstGeom prst="rect">
              <a:avLst/>
            </a:prstGeom>
          </p:spPr>
        </p:pic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83088CE4-A5E3-E179-77D9-8F1BC824C1EA}"/>
                </a:ext>
              </a:extLst>
            </p:cNvPr>
            <p:cNvSpPr/>
            <p:nvPr/>
          </p:nvSpPr>
          <p:spPr>
            <a:xfrm>
              <a:off x="4172702" y="3417128"/>
              <a:ext cx="876515" cy="533235"/>
            </a:xfrm>
            <a:custGeom>
              <a:avLst/>
              <a:gdLst>
                <a:gd name="connsiteX0" fmla="*/ 748599 w 876515"/>
                <a:gd name="connsiteY0" fmla="*/ 237008 h 533235"/>
                <a:gd name="connsiteX1" fmla="*/ 677161 w 876515"/>
                <a:gd name="connsiteY1" fmla="*/ 120803 h 533235"/>
                <a:gd name="connsiteX2" fmla="*/ 540954 w 876515"/>
                <a:gd name="connsiteY2" fmla="*/ 92228 h 533235"/>
                <a:gd name="connsiteX3" fmla="*/ 324736 w 876515"/>
                <a:gd name="connsiteY3" fmla="*/ 5550 h 533235"/>
                <a:gd name="connsiteX4" fmla="*/ 170431 w 876515"/>
                <a:gd name="connsiteY4" fmla="*/ 177000 h 533235"/>
                <a:gd name="connsiteX5" fmla="*/ 34224 w 876515"/>
                <a:gd name="connsiteY5" fmla="*/ 247485 h 533235"/>
                <a:gd name="connsiteX6" fmla="*/ 16126 w 876515"/>
                <a:gd name="connsiteY6" fmla="*/ 430365 h 533235"/>
                <a:gd name="connsiteX7" fmla="*/ 165669 w 876515"/>
                <a:gd name="connsiteY7" fmla="*/ 532283 h 533235"/>
                <a:gd name="connsiteX8" fmla="*/ 235201 w 876515"/>
                <a:gd name="connsiteY8" fmla="*/ 532283 h 533235"/>
                <a:gd name="connsiteX9" fmla="*/ 209484 w 876515"/>
                <a:gd name="connsiteY9" fmla="*/ 500850 h 533235"/>
                <a:gd name="connsiteX10" fmla="*/ 185671 w 876515"/>
                <a:gd name="connsiteY10" fmla="*/ 473228 h 533235"/>
                <a:gd name="connsiteX11" fmla="*/ 168526 w 876515"/>
                <a:gd name="connsiteY11" fmla="*/ 473228 h 533235"/>
                <a:gd name="connsiteX12" fmla="*/ 68514 w 876515"/>
                <a:gd name="connsiteY12" fmla="*/ 405600 h 533235"/>
                <a:gd name="connsiteX13" fmla="*/ 80896 w 876515"/>
                <a:gd name="connsiteY13" fmla="*/ 283680 h 533235"/>
                <a:gd name="connsiteX14" fmla="*/ 193291 w 876515"/>
                <a:gd name="connsiteY14" fmla="*/ 237960 h 533235"/>
                <a:gd name="connsiteX15" fmla="*/ 226629 w 876515"/>
                <a:gd name="connsiteY15" fmla="*/ 243675 h 533235"/>
                <a:gd name="connsiteX16" fmla="*/ 226629 w 876515"/>
                <a:gd name="connsiteY16" fmla="*/ 206528 h 533235"/>
                <a:gd name="connsiteX17" fmla="*/ 338071 w 876515"/>
                <a:gd name="connsiteY17" fmla="*/ 63653 h 533235"/>
                <a:gd name="connsiteX18" fmla="*/ 501901 w 876515"/>
                <a:gd name="connsiteY18" fmla="*/ 139853 h 533235"/>
                <a:gd name="connsiteX19" fmla="*/ 513331 w 876515"/>
                <a:gd name="connsiteY19" fmla="*/ 162713 h 533235"/>
                <a:gd name="connsiteX20" fmla="*/ 537144 w 876515"/>
                <a:gd name="connsiteY20" fmla="*/ 154140 h 533235"/>
                <a:gd name="connsiteX21" fmla="*/ 643824 w 876515"/>
                <a:gd name="connsiteY21" fmla="*/ 169380 h 533235"/>
                <a:gd name="connsiteX22" fmla="*/ 693354 w 876515"/>
                <a:gd name="connsiteY22" fmla="*/ 265583 h 533235"/>
                <a:gd name="connsiteX23" fmla="*/ 693354 w 876515"/>
                <a:gd name="connsiteY23" fmla="*/ 295110 h 533235"/>
                <a:gd name="connsiteX24" fmla="*/ 732406 w 876515"/>
                <a:gd name="connsiteY24" fmla="*/ 295110 h 533235"/>
                <a:gd name="connsiteX25" fmla="*/ 818131 w 876515"/>
                <a:gd name="connsiteY25" fmla="*/ 384645 h 533235"/>
                <a:gd name="connsiteX26" fmla="*/ 731454 w 876515"/>
                <a:gd name="connsiteY26" fmla="*/ 473228 h 533235"/>
                <a:gd name="connsiteX27" fmla="*/ 681924 w 876515"/>
                <a:gd name="connsiteY27" fmla="*/ 473228 h 533235"/>
                <a:gd name="connsiteX28" fmla="*/ 657159 w 876515"/>
                <a:gd name="connsiteY28" fmla="*/ 500850 h 533235"/>
                <a:gd name="connsiteX29" fmla="*/ 630489 w 876515"/>
                <a:gd name="connsiteY29" fmla="*/ 533235 h 533235"/>
                <a:gd name="connsiteX30" fmla="*/ 731454 w 876515"/>
                <a:gd name="connsiteY30" fmla="*/ 533235 h 533235"/>
                <a:gd name="connsiteX31" fmla="*/ 876234 w 876515"/>
                <a:gd name="connsiteY31" fmla="*/ 393218 h 533235"/>
                <a:gd name="connsiteX32" fmla="*/ 748599 w 876515"/>
                <a:gd name="connsiteY32" fmla="*/ 237008 h 53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76515" h="533235">
                  <a:moveTo>
                    <a:pt x="748599" y="237008"/>
                  </a:moveTo>
                  <a:cubicBezTo>
                    <a:pt x="740979" y="190335"/>
                    <a:pt x="715261" y="148425"/>
                    <a:pt x="677161" y="120803"/>
                  </a:cubicBezTo>
                  <a:cubicBezTo>
                    <a:pt x="638109" y="93180"/>
                    <a:pt x="588579" y="82703"/>
                    <a:pt x="540954" y="92228"/>
                  </a:cubicBezTo>
                  <a:cubicBezTo>
                    <a:pt x="494281" y="20790"/>
                    <a:pt x="407604" y="-14452"/>
                    <a:pt x="324736" y="5550"/>
                  </a:cubicBezTo>
                  <a:cubicBezTo>
                    <a:pt x="243774" y="26505"/>
                    <a:pt x="182814" y="94133"/>
                    <a:pt x="170431" y="177000"/>
                  </a:cubicBezTo>
                  <a:cubicBezTo>
                    <a:pt x="117091" y="178905"/>
                    <a:pt x="66609" y="204623"/>
                    <a:pt x="34224" y="247485"/>
                  </a:cubicBezTo>
                  <a:cubicBezTo>
                    <a:pt x="-3876" y="300825"/>
                    <a:pt x="-10544" y="370358"/>
                    <a:pt x="16126" y="430365"/>
                  </a:cubicBezTo>
                  <a:cubicBezTo>
                    <a:pt x="43749" y="489420"/>
                    <a:pt x="100899" y="528473"/>
                    <a:pt x="165669" y="532283"/>
                  </a:cubicBezTo>
                  <a:lnTo>
                    <a:pt x="235201" y="532283"/>
                  </a:lnTo>
                  <a:lnTo>
                    <a:pt x="209484" y="500850"/>
                  </a:lnTo>
                  <a:lnTo>
                    <a:pt x="185671" y="473228"/>
                  </a:lnTo>
                  <a:lnTo>
                    <a:pt x="168526" y="473228"/>
                  </a:lnTo>
                  <a:cubicBezTo>
                    <a:pt x="125664" y="470370"/>
                    <a:pt x="87564" y="444653"/>
                    <a:pt x="68514" y="405600"/>
                  </a:cubicBezTo>
                  <a:cubicBezTo>
                    <a:pt x="50416" y="365595"/>
                    <a:pt x="55179" y="319875"/>
                    <a:pt x="80896" y="283680"/>
                  </a:cubicBezTo>
                  <a:cubicBezTo>
                    <a:pt x="106614" y="248438"/>
                    <a:pt x="149476" y="231293"/>
                    <a:pt x="193291" y="237960"/>
                  </a:cubicBezTo>
                  <a:lnTo>
                    <a:pt x="226629" y="243675"/>
                  </a:lnTo>
                  <a:lnTo>
                    <a:pt x="226629" y="206528"/>
                  </a:lnTo>
                  <a:cubicBezTo>
                    <a:pt x="226629" y="138900"/>
                    <a:pt x="272349" y="79845"/>
                    <a:pt x="338071" y="63653"/>
                  </a:cubicBezTo>
                  <a:cubicBezTo>
                    <a:pt x="403794" y="47460"/>
                    <a:pt x="471421" y="79845"/>
                    <a:pt x="501901" y="139853"/>
                  </a:cubicBezTo>
                  <a:lnTo>
                    <a:pt x="513331" y="162713"/>
                  </a:lnTo>
                  <a:lnTo>
                    <a:pt x="537144" y="154140"/>
                  </a:lnTo>
                  <a:cubicBezTo>
                    <a:pt x="573339" y="141758"/>
                    <a:pt x="612391" y="147473"/>
                    <a:pt x="643824" y="169380"/>
                  </a:cubicBezTo>
                  <a:cubicBezTo>
                    <a:pt x="674304" y="192240"/>
                    <a:pt x="692401" y="227483"/>
                    <a:pt x="693354" y="265583"/>
                  </a:cubicBezTo>
                  <a:lnTo>
                    <a:pt x="693354" y="295110"/>
                  </a:lnTo>
                  <a:lnTo>
                    <a:pt x="732406" y="295110"/>
                  </a:lnTo>
                  <a:cubicBezTo>
                    <a:pt x="780984" y="297015"/>
                    <a:pt x="819084" y="337020"/>
                    <a:pt x="818131" y="384645"/>
                  </a:cubicBezTo>
                  <a:cubicBezTo>
                    <a:pt x="818131" y="433223"/>
                    <a:pt x="779079" y="472275"/>
                    <a:pt x="731454" y="473228"/>
                  </a:cubicBezTo>
                  <a:lnTo>
                    <a:pt x="681924" y="473228"/>
                  </a:lnTo>
                  <a:lnTo>
                    <a:pt x="657159" y="500850"/>
                  </a:lnTo>
                  <a:lnTo>
                    <a:pt x="630489" y="533235"/>
                  </a:lnTo>
                  <a:lnTo>
                    <a:pt x="731454" y="533235"/>
                  </a:lnTo>
                  <a:cubicBezTo>
                    <a:pt x="808606" y="531330"/>
                    <a:pt x="871471" y="470370"/>
                    <a:pt x="876234" y="393218"/>
                  </a:cubicBezTo>
                  <a:cubicBezTo>
                    <a:pt x="880996" y="316065"/>
                    <a:pt x="824799" y="248438"/>
                    <a:pt x="748599" y="237008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 sz="1400"/>
            </a:p>
          </p:txBody>
        </p:sp>
      </p:grpSp>
      <p:cxnSp>
        <p:nvCxnSpPr>
          <p:cNvPr id="77" name="Curved Connector 76">
            <a:extLst>
              <a:ext uri="{FF2B5EF4-FFF2-40B4-BE49-F238E27FC236}">
                <a16:creationId xmlns:a16="http://schemas.microsoft.com/office/drawing/2014/main" id="{F820C9B7-457B-E080-19E8-6532BE6BEB26}"/>
              </a:ext>
            </a:extLst>
          </p:cNvPr>
          <p:cNvCxnSpPr>
            <a:cxnSpLocks/>
            <a:stCxn id="61" idx="0"/>
          </p:cNvCxnSpPr>
          <p:nvPr/>
        </p:nvCxnSpPr>
        <p:spPr>
          <a:xfrm rot="5400000" flipH="1" flipV="1">
            <a:off x="1610733" y="1935313"/>
            <a:ext cx="1371012" cy="1455680"/>
          </a:xfrm>
          <a:prstGeom prst="curvedConnector2">
            <a:avLst/>
          </a:prstGeom>
          <a:ln w="12700">
            <a:solidFill>
              <a:srgbClr val="5D34CD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19381D47-805A-F3C9-0278-D513A0AE44E1}"/>
              </a:ext>
            </a:extLst>
          </p:cNvPr>
          <p:cNvSpPr txBox="1"/>
          <p:nvPr/>
        </p:nvSpPr>
        <p:spPr>
          <a:xfrm>
            <a:off x="2182576" y="1592766"/>
            <a:ext cx="1450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>
                <a:solidFill>
                  <a:srgbClr val="5D34CD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Pipeline</a:t>
            </a:r>
            <a:endParaRPr lang="en-DE">
              <a:solidFill>
                <a:srgbClr val="5D34CD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7B0FC5C-FB8F-095D-FD87-860EEB666D5D}"/>
              </a:ext>
            </a:extLst>
          </p:cNvPr>
          <p:cNvSpPr txBox="1"/>
          <p:nvPr/>
        </p:nvSpPr>
        <p:spPr>
          <a:xfrm>
            <a:off x="9393988" y="1999917"/>
            <a:ext cx="1450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>
                <a:solidFill>
                  <a:srgbClr val="5D34CD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Pipeline</a:t>
            </a:r>
            <a:endParaRPr lang="en-DE">
              <a:solidFill>
                <a:srgbClr val="5D34CD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23FB19A-7097-9BFF-4728-A3F5485ACE04}"/>
              </a:ext>
            </a:extLst>
          </p:cNvPr>
          <p:cNvSpPr txBox="1"/>
          <p:nvPr/>
        </p:nvSpPr>
        <p:spPr>
          <a:xfrm>
            <a:off x="494546" y="2927452"/>
            <a:ext cx="1450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>
                <a:solidFill>
                  <a:schemeClr val="accent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Engineer</a:t>
            </a:r>
            <a:endParaRPr lang="en-DE">
              <a:solidFill>
                <a:schemeClr val="accent2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83AE79B-FDFE-FD41-4510-BD781C0E68B8}"/>
              </a:ext>
            </a:extLst>
          </p:cNvPr>
          <p:cNvSpPr txBox="1"/>
          <p:nvPr/>
        </p:nvSpPr>
        <p:spPr>
          <a:xfrm>
            <a:off x="5927158" y="2292589"/>
            <a:ext cx="1450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>
                <a:solidFill>
                  <a:schemeClr val="accent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Engineer</a:t>
            </a:r>
            <a:endParaRPr lang="en-DE">
              <a:solidFill>
                <a:schemeClr val="accent2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cxnSp>
        <p:nvCxnSpPr>
          <p:cNvPr id="120" name="Curved Connector 119">
            <a:extLst>
              <a:ext uri="{FF2B5EF4-FFF2-40B4-BE49-F238E27FC236}">
                <a16:creationId xmlns:a16="http://schemas.microsoft.com/office/drawing/2014/main" id="{5A61E6B1-B8FC-44E2-D82D-9060E5A529DD}"/>
              </a:ext>
            </a:extLst>
          </p:cNvPr>
          <p:cNvCxnSpPr>
            <a:cxnSpLocks/>
          </p:cNvCxnSpPr>
          <p:nvPr/>
        </p:nvCxnSpPr>
        <p:spPr>
          <a:xfrm>
            <a:off x="5441444" y="1812486"/>
            <a:ext cx="1607639" cy="931516"/>
          </a:xfrm>
          <a:prstGeom prst="curvedConnector2">
            <a:avLst/>
          </a:prstGeom>
          <a:ln w="12700">
            <a:solidFill>
              <a:schemeClr val="accent2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Curved Connector 123">
            <a:extLst>
              <a:ext uri="{FF2B5EF4-FFF2-40B4-BE49-F238E27FC236}">
                <a16:creationId xmlns:a16="http://schemas.microsoft.com/office/drawing/2014/main" id="{CD9947CE-9677-2728-1518-28C12BA61AF7}"/>
              </a:ext>
            </a:extLst>
          </p:cNvPr>
          <p:cNvCxnSpPr>
            <a:cxnSpLocks/>
            <a:stCxn id="82" idx="1"/>
            <a:endCxn id="98" idx="0"/>
          </p:cNvCxnSpPr>
          <p:nvPr/>
        </p:nvCxnSpPr>
        <p:spPr>
          <a:xfrm rot="10800000" flipV="1">
            <a:off x="7126904" y="2138417"/>
            <a:ext cx="2267085" cy="689916"/>
          </a:xfrm>
          <a:prstGeom prst="curvedConnector2">
            <a:avLst/>
          </a:prstGeom>
          <a:ln w="12700" cap="rnd">
            <a:solidFill>
              <a:srgbClr val="5D34CD"/>
            </a:solidFill>
            <a:prstDash val="sysDash"/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>
            <a:extLst>
              <a:ext uri="{FF2B5EF4-FFF2-40B4-BE49-F238E27FC236}">
                <a16:creationId xmlns:a16="http://schemas.microsoft.com/office/drawing/2014/main" id="{7CECB26C-A642-7E25-1160-BF1EF2360E81}"/>
              </a:ext>
            </a:extLst>
          </p:cNvPr>
          <p:cNvCxnSpPr>
            <a:cxnSpLocks/>
            <a:stCxn id="71" idx="1"/>
          </p:cNvCxnSpPr>
          <p:nvPr/>
        </p:nvCxnSpPr>
        <p:spPr>
          <a:xfrm rot="10800000">
            <a:off x="9269862" y="3212729"/>
            <a:ext cx="401423" cy="563400"/>
          </a:xfrm>
          <a:prstGeom prst="bentConnector2">
            <a:avLst/>
          </a:prstGeom>
          <a:ln w="12700">
            <a:solidFill>
              <a:srgbClr val="5D34CD"/>
            </a:solidFill>
            <a:prstDash val="sysDash"/>
            <a:headEnd type="triangle" w="lg" len="me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raphic 2" descr="Play with solid fill">
            <a:extLst>
              <a:ext uri="{FF2B5EF4-FFF2-40B4-BE49-F238E27FC236}">
                <a16:creationId xmlns:a16="http://schemas.microsoft.com/office/drawing/2014/main" id="{DF297B66-635D-E8F8-435A-DABFB9BE6AC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5400000">
            <a:off x="7066523" y="3806672"/>
            <a:ext cx="143842" cy="143843"/>
          </a:xfrm>
          <a:prstGeom prst="rect">
            <a:avLst/>
          </a:prstGeom>
        </p:spPr>
      </p:pic>
      <p:pic>
        <p:nvPicPr>
          <p:cNvPr id="16" name="layer-MC0">
            <a:extLst>
              <a:ext uri="{FF2B5EF4-FFF2-40B4-BE49-F238E27FC236}">
                <a16:creationId xmlns:a16="http://schemas.microsoft.com/office/drawing/2014/main" id="{F8167B9A-624C-857D-6AC6-7BF526F98BA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9773779" y="702339"/>
            <a:ext cx="1651767" cy="430417"/>
          </a:xfrm>
          <a:prstGeom prst="rect">
            <a:avLst/>
          </a:prstGeom>
        </p:spPr>
      </p:pic>
      <p:sp>
        <p:nvSpPr>
          <p:cNvPr id="4" name="Page Number">
            <a:extLst>
              <a:ext uri="{FF2B5EF4-FFF2-40B4-BE49-F238E27FC236}">
                <a16:creationId xmlns:a16="http://schemas.microsoft.com/office/drawing/2014/main" id="{CDCFAF6C-EFAF-C289-5FDE-DF853838D1CA}"/>
              </a:ext>
            </a:extLst>
          </p:cNvPr>
          <p:cNvSpPr/>
          <p:nvPr/>
        </p:nvSpPr>
        <p:spPr>
          <a:xfrm>
            <a:off x="8953500" y="6418289"/>
            <a:ext cx="2381755" cy="19864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650"/>
              </a:lnSpc>
              <a:buNone/>
            </a:pPr>
            <a:r>
              <a:rPr lang="en-US" sz="1050">
                <a:solidFill>
                  <a:srgbClr val="6D758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CLOUDETEER.DE   |   06/19</a:t>
            </a:r>
          </a:p>
        </p:txBody>
      </p:sp>
    </p:spTree>
    <p:extLst>
      <p:ext uri="{BB962C8B-B14F-4D97-AF65-F5344CB8AC3E}">
        <p14:creationId xmlns:p14="http://schemas.microsoft.com/office/powerpoint/2010/main" val="2424880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673EB-C00D-57E0-B062-9F0AD18C9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FD2F11E-589F-40AA-C7ED-1896110B982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6941"/>
            <a:ext cx="8725107" cy="6841060"/>
          </a:xfrm>
          <a:prstGeom prst="rect">
            <a:avLst/>
          </a:prstGeom>
        </p:spPr>
      </p:pic>
      <p:sp>
        <p:nvSpPr>
          <p:cNvPr id="14" name="Heading">
            <a:extLst>
              <a:ext uri="{FF2B5EF4-FFF2-40B4-BE49-F238E27FC236}">
                <a16:creationId xmlns:a16="http://schemas.microsoft.com/office/drawing/2014/main" id="{9B26225B-45BC-78E8-3472-99C5712B59CA}"/>
              </a:ext>
            </a:extLst>
          </p:cNvPr>
          <p:cNvSpPr/>
          <p:nvPr/>
        </p:nvSpPr>
        <p:spPr>
          <a:xfrm>
            <a:off x="718828" y="553288"/>
            <a:ext cx="8567061" cy="57708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500"/>
              </a:lnSpc>
              <a:buClr>
                <a:srgbClr val="5D34CD"/>
              </a:buClr>
            </a:pPr>
            <a:r>
              <a:rPr lang="en-US" sz="4000">
                <a:solidFill>
                  <a:srgbClr val="19213D"/>
                </a:solidFill>
                <a:latin typeface="Oswald Medium" pitchFamily="2" charset="77"/>
                <a:ea typeface="Furore Regular" pitchFamily="34" charset="-122"/>
                <a:cs typeface="Furore Regular" pitchFamily="34" charset="-120"/>
              </a:rPr>
              <a:t>Policy &amp; Security Gates</a:t>
            </a:r>
            <a:endParaRPr lang="en-US" sz="2800">
              <a:latin typeface="Oswald Medium" pitchFamily="2" charset="77"/>
            </a:endParaRP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90F5FFDF-C8DB-966C-9D57-461AD52DFAF3}"/>
              </a:ext>
            </a:extLst>
          </p:cNvPr>
          <p:cNvSpPr/>
          <p:nvPr/>
        </p:nvSpPr>
        <p:spPr>
          <a:xfrm>
            <a:off x="74246" y="6425882"/>
            <a:ext cx="3164255" cy="41517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650"/>
              </a:lnSpc>
            </a:pPr>
            <a:r>
              <a:rPr lang="en-US" sz="1050">
                <a:solidFill>
                  <a:srgbClr val="6D758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Regular" pitchFamily="34" charset="-120"/>
              </a:rPr>
              <a:t>From Code to Cloud | by Roman and Melody</a:t>
            </a:r>
          </a:p>
          <a:p>
            <a:pPr algn="r">
              <a:lnSpc>
                <a:spcPts val="1650"/>
              </a:lnSpc>
            </a:pPr>
            <a:endParaRPr lang="en-US" sz="105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6E98D8D-2D69-D38E-2AC5-72AA09C873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64948" y="2360371"/>
            <a:ext cx="609600" cy="60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7A9C86-B869-D5EB-07A9-727A013C3132}"/>
              </a:ext>
            </a:extLst>
          </p:cNvPr>
          <p:cNvSpPr txBox="1"/>
          <p:nvPr/>
        </p:nvSpPr>
        <p:spPr>
          <a:xfrm>
            <a:off x="479540" y="3165104"/>
            <a:ext cx="2445531" cy="40407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1155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200" kern="1200" err="1">
                <a:solidFill>
                  <a:srgbClr val="19213D"/>
                </a:solidFill>
                <a:latin typeface="Oswald" pitchFamily="2" charset="77"/>
                <a:ea typeface="Furore Regular" pitchFamily="34" charset="-122"/>
                <a:cs typeface="Furore Regular" pitchFamily="34" charset="-120"/>
              </a:rPr>
              <a:t>TFLint</a:t>
            </a:r>
            <a:endParaRPr lang="en-US" sz="3200" kern="1200">
              <a:latin typeface="Oswald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A45E17-A91B-B13D-8F1F-7248D7CB5559}"/>
              </a:ext>
            </a:extLst>
          </p:cNvPr>
          <p:cNvSpPr txBox="1"/>
          <p:nvPr/>
        </p:nvSpPr>
        <p:spPr>
          <a:xfrm>
            <a:off x="739410" y="3578355"/>
            <a:ext cx="1925790" cy="40407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1155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>
                <a:solidFill>
                  <a:srgbClr val="19213D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Static Rules</a:t>
            </a:r>
            <a:endParaRPr lang="en-US" sz="1600" kern="120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D32D6D-DD43-C407-74E2-34C60C30CF08}"/>
              </a:ext>
            </a:extLst>
          </p:cNvPr>
          <p:cNvSpPr txBox="1"/>
          <p:nvPr/>
        </p:nvSpPr>
        <p:spPr>
          <a:xfrm>
            <a:off x="2569747" y="3165104"/>
            <a:ext cx="2445531" cy="40407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1155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200" kern="1200" err="1">
                <a:solidFill>
                  <a:srgbClr val="19213D"/>
                </a:solidFill>
                <a:latin typeface="Oswald" pitchFamily="2" charset="77"/>
                <a:ea typeface="Furore Regular" pitchFamily="34" charset="-122"/>
                <a:cs typeface="Furore Regular" pitchFamily="34" charset="-120"/>
              </a:rPr>
              <a:t>Trivy</a:t>
            </a:r>
            <a:endParaRPr lang="en-US" sz="3200" kern="1200">
              <a:latin typeface="Oswald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30D6B4-4C3D-8CBD-B56D-D55A8980B7D1}"/>
              </a:ext>
            </a:extLst>
          </p:cNvPr>
          <p:cNvSpPr txBox="1"/>
          <p:nvPr/>
        </p:nvSpPr>
        <p:spPr>
          <a:xfrm>
            <a:off x="2829617" y="3582978"/>
            <a:ext cx="1925790" cy="40407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1155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>
                <a:solidFill>
                  <a:srgbClr val="19213D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Security Scanning</a:t>
            </a:r>
            <a:endParaRPr lang="en-US" sz="1600" kern="120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4F8BB0-E5C5-CCD0-8907-1659336CE501}"/>
              </a:ext>
            </a:extLst>
          </p:cNvPr>
          <p:cNvSpPr txBox="1"/>
          <p:nvPr/>
        </p:nvSpPr>
        <p:spPr>
          <a:xfrm>
            <a:off x="4755407" y="3165104"/>
            <a:ext cx="3929659" cy="40407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1155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200" kern="1200" err="1">
                <a:solidFill>
                  <a:srgbClr val="19213D"/>
                </a:solidFill>
                <a:latin typeface="Oswald" pitchFamily="2" charset="77"/>
                <a:ea typeface="Furore Regular" pitchFamily="34" charset="-122"/>
                <a:cs typeface="Furore Regular" pitchFamily="34" charset="-120"/>
              </a:rPr>
              <a:t>Conftest</a:t>
            </a:r>
            <a:endParaRPr lang="en-US" sz="3200" kern="1200">
              <a:latin typeface="Oswald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D0B71F-1539-D095-8A1C-C77707E9302F}"/>
              </a:ext>
            </a:extLst>
          </p:cNvPr>
          <p:cNvSpPr txBox="1"/>
          <p:nvPr/>
        </p:nvSpPr>
        <p:spPr>
          <a:xfrm>
            <a:off x="5744067" y="3578355"/>
            <a:ext cx="1991324" cy="40407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11557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>
                <a:solidFill>
                  <a:srgbClr val="19213D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Organization Policies</a:t>
            </a:r>
            <a:endParaRPr lang="en-US" sz="1600" kern="120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pic>
        <p:nvPicPr>
          <p:cNvPr id="6" name="layer-MC0">
            <a:extLst>
              <a:ext uri="{FF2B5EF4-FFF2-40B4-BE49-F238E27FC236}">
                <a16:creationId xmlns:a16="http://schemas.microsoft.com/office/drawing/2014/main" id="{2FC227E4-5573-D3F7-65F0-71BC450BC8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773779" y="702339"/>
            <a:ext cx="1651767" cy="43041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EBDFAED-738F-0A8C-8845-108D5B8EA0DE}"/>
              </a:ext>
            </a:extLst>
          </p:cNvPr>
          <p:cNvGrpSpPr/>
          <p:nvPr/>
        </p:nvGrpSpPr>
        <p:grpSpPr>
          <a:xfrm>
            <a:off x="8728366" y="2665172"/>
            <a:ext cx="3463634" cy="3204470"/>
            <a:chOff x="8728367" y="224527"/>
            <a:chExt cx="3463634" cy="3204470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30" name="Round Same-side Corner of Rectangle 29">
              <a:extLst>
                <a:ext uri="{FF2B5EF4-FFF2-40B4-BE49-F238E27FC236}">
                  <a16:creationId xmlns:a16="http://schemas.microsoft.com/office/drawing/2014/main" id="{7CEE244A-9742-F9E9-C510-979308DA7B2F}"/>
                </a:ext>
              </a:extLst>
            </p:cNvPr>
            <p:cNvSpPr/>
            <p:nvPr/>
          </p:nvSpPr>
          <p:spPr>
            <a:xfrm rot="16200000">
              <a:off x="8857949" y="94945"/>
              <a:ext cx="3204470" cy="3463634"/>
            </a:xfrm>
            <a:prstGeom prst="round2SameRect">
              <a:avLst>
                <a:gd name="adj1" fmla="val 5627"/>
                <a:gd name="adj2" fmla="val 0"/>
              </a:avLst>
            </a:prstGeom>
            <a:gradFill>
              <a:gsLst>
                <a:gs pos="0">
                  <a:srgbClr val="002060">
                    <a:alpha val="96000"/>
                  </a:srgbClr>
                </a:gs>
                <a:gs pos="97000">
                  <a:srgbClr val="1A0E3B"/>
                </a:gs>
              </a:gsLst>
              <a:lin ang="12000000" scaled="0"/>
            </a:gradFill>
            <a:ln>
              <a:solidFill>
                <a:srgbClr val="1A0E3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E654E0-9D8B-6192-AA58-804A0D29E231}"/>
                </a:ext>
              </a:extLst>
            </p:cNvPr>
            <p:cNvSpPr txBox="1"/>
            <p:nvPr/>
          </p:nvSpPr>
          <p:spPr>
            <a:xfrm>
              <a:off x="9035120" y="1730779"/>
              <a:ext cx="2851388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60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Looking to craft custom security rules? Try </a:t>
              </a:r>
              <a:r>
                <a:rPr lang="en-GB" sz="1600" i="1" err="1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Checkov</a:t>
              </a:r>
              <a:r>
                <a:rPr lang="en-GB" sz="160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 — a great companion (or rival) to </a:t>
              </a:r>
              <a:r>
                <a:rPr lang="en-GB" sz="1600" err="1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Trivy</a:t>
              </a:r>
              <a:r>
                <a:rPr lang="en-GB" sz="160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Roboto Medium" panose="02000000000000000000" pitchFamily="2" charset="0"/>
                </a:rPr>
                <a:t>, depending on your mood.</a:t>
              </a:r>
            </a:p>
          </p:txBody>
        </p:sp>
        <p:pic>
          <p:nvPicPr>
            <p:cNvPr id="32" name="Graphic 31" descr="Clipboard outline">
              <a:extLst>
                <a:ext uri="{FF2B5EF4-FFF2-40B4-BE49-F238E27FC236}">
                  <a16:creationId xmlns:a16="http://schemas.microsoft.com/office/drawing/2014/main" id="{2CC069CA-7571-0F48-E623-F0D378714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9035120" y="493369"/>
              <a:ext cx="696918" cy="69691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CDEB92B-BE5D-E77B-E89C-FAECD7EEF94D}"/>
                </a:ext>
              </a:extLst>
            </p:cNvPr>
            <p:cNvSpPr txBox="1"/>
            <p:nvPr/>
          </p:nvSpPr>
          <p:spPr>
            <a:xfrm>
              <a:off x="9864688" y="614196"/>
              <a:ext cx="165176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800">
                  <a:solidFill>
                    <a:schemeClr val="bg1"/>
                  </a:solidFill>
                  <a:latin typeface="Oswald" pitchFamily="2" charset="77"/>
                  <a:ea typeface="Roboto Medium" panose="02000000000000000000" pitchFamily="2" charset="0"/>
                  <a:cs typeface="Roboto Medium" panose="02000000000000000000" pitchFamily="2" charset="0"/>
                </a:rPr>
                <a:t>Note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9DCD9DC-1EBB-93A8-9729-89171CFB56B1}"/>
                </a:ext>
              </a:extLst>
            </p:cNvPr>
            <p:cNvCxnSpPr/>
            <p:nvPr/>
          </p:nvCxnSpPr>
          <p:spPr>
            <a:xfrm>
              <a:off x="9035120" y="1467104"/>
              <a:ext cx="2933008" cy="0"/>
            </a:xfrm>
            <a:prstGeom prst="line">
              <a:avLst/>
            </a:prstGeom>
            <a:ln>
              <a:solidFill>
                <a:srgbClr val="5D34C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Page Number">
            <a:extLst>
              <a:ext uri="{FF2B5EF4-FFF2-40B4-BE49-F238E27FC236}">
                <a16:creationId xmlns:a16="http://schemas.microsoft.com/office/drawing/2014/main" id="{9D96A443-99FC-CD05-BF9C-BD1C59CEE2D9}"/>
              </a:ext>
            </a:extLst>
          </p:cNvPr>
          <p:cNvSpPr/>
          <p:nvPr/>
        </p:nvSpPr>
        <p:spPr>
          <a:xfrm>
            <a:off x="8953500" y="6418289"/>
            <a:ext cx="2381755" cy="19864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650"/>
              </a:lnSpc>
              <a:buNone/>
            </a:pPr>
            <a:r>
              <a:rPr lang="en-US" sz="1050">
                <a:solidFill>
                  <a:srgbClr val="6D758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CLOUDETEER.DE   |   07/19</a:t>
            </a:r>
          </a:p>
        </p:txBody>
      </p:sp>
      <p:pic>
        <p:nvPicPr>
          <p:cNvPr id="1026" name="Picture 2" descr="Trivy-operator">
            <a:extLst>
              <a:ext uri="{FF2B5EF4-FFF2-40B4-BE49-F238E27FC236}">
                <a16:creationId xmlns:a16="http://schemas.microsoft.com/office/drawing/2014/main" id="{EDA25AAD-F4CC-9207-9305-1DB4BFA4F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45036" y="2378432"/>
            <a:ext cx="554990" cy="56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22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C494E-5ED6-A583-2C34-CAA05C6E7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lur BG" descr="preencoded.png">
            <a:extLst>
              <a:ext uri="{FF2B5EF4-FFF2-40B4-BE49-F238E27FC236}">
                <a16:creationId xmlns:a16="http://schemas.microsoft.com/office/drawing/2014/main" id="{7E973783-246E-9A2B-66EB-42AA23925F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5292" y="-16940"/>
            <a:ext cx="12192000" cy="6858000"/>
          </a:xfrm>
          <a:prstGeom prst="rect">
            <a:avLst/>
          </a:prstGeom>
        </p:spPr>
      </p:pic>
      <p:sp>
        <p:nvSpPr>
          <p:cNvPr id="14" name="Heading">
            <a:extLst>
              <a:ext uri="{FF2B5EF4-FFF2-40B4-BE49-F238E27FC236}">
                <a16:creationId xmlns:a16="http://schemas.microsoft.com/office/drawing/2014/main" id="{8E587388-EF0E-4CC2-ADDF-58D021EDF289}"/>
              </a:ext>
            </a:extLst>
          </p:cNvPr>
          <p:cNvSpPr/>
          <p:nvPr/>
        </p:nvSpPr>
        <p:spPr>
          <a:xfrm>
            <a:off x="718828" y="553288"/>
            <a:ext cx="8567061" cy="57708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500"/>
              </a:lnSpc>
              <a:buClr>
                <a:srgbClr val="5D34CD"/>
              </a:buClr>
            </a:pPr>
            <a:r>
              <a:rPr lang="en-US" sz="4000" dirty="0">
                <a:solidFill>
                  <a:srgbClr val="19213D"/>
                </a:solidFill>
                <a:latin typeface="Oswald Medium" pitchFamily="2" charset="77"/>
                <a:ea typeface="Furore Regular" pitchFamily="34" charset="-122"/>
                <a:cs typeface="Furore Regular" pitchFamily="34" charset="-120"/>
              </a:rPr>
              <a:t>Approvals &amp; Promotions</a:t>
            </a:r>
            <a:endParaRPr lang="en-US" sz="2800" dirty="0">
              <a:latin typeface="Oswald Medium" pitchFamily="2" charset="77"/>
            </a:endParaRP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165520EC-E40B-1F28-1010-CEE665F1E217}"/>
              </a:ext>
            </a:extLst>
          </p:cNvPr>
          <p:cNvSpPr/>
          <p:nvPr/>
        </p:nvSpPr>
        <p:spPr>
          <a:xfrm>
            <a:off x="74246" y="6425882"/>
            <a:ext cx="3164255" cy="41517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650"/>
              </a:lnSpc>
            </a:pPr>
            <a:r>
              <a:rPr lang="en-US" sz="1050">
                <a:solidFill>
                  <a:srgbClr val="6D758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Regular" pitchFamily="34" charset="-120"/>
              </a:rPr>
              <a:t>From Code to Cloud | by Roman and Melody</a:t>
            </a:r>
          </a:p>
          <a:p>
            <a:pPr algn="r">
              <a:lnSpc>
                <a:spcPts val="1650"/>
              </a:lnSpc>
            </a:pPr>
            <a:endParaRPr lang="en-US" sz="105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62DBE7B-B270-D90D-CF8F-FF4B1B7E3364}"/>
              </a:ext>
            </a:extLst>
          </p:cNvPr>
          <p:cNvSpPr/>
          <p:nvPr/>
        </p:nvSpPr>
        <p:spPr>
          <a:xfrm>
            <a:off x="865255" y="3352631"/>
            <a:ext cx="1505986" cy="1329269"/>
          </a:xfrm>
          <a:prstGeom prst="roundRect">
            <a:avLst/>
          </a:prstGeom>
          <a:solidFill>
            <a:srgbClr val="5D34CD">
              <a:alpha val="15000"/>
            </a:srgbClr>
          </a:solidFill>
          <a:ln w="12700">
            <a:solidFill>
              <a:srgbClr val="5D34CD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DE" sz="2000">
                <a:solidFill>
                  <a:schemeClr val="tx1">
                    <a:lumMod val="95000"/>
                    <a:lumOff val="5000"/>
                  </a:schemeClr>
                </a:solidFill>
                <a:latin typeface="Oswald" pitchFamily="2" charset="77"/>
              </a:rPr>
              <a:t>Implement</a:t>
            </a:r>
          </a:p>
          <a:p>
            <a:r>
              <a:rPr lang="en-GB" sz="1300">
                <a:solidFill>
                  <a:schemeClr val="tx1">
                    <a:lumMod val="75000"/>
                    <a:lumOff val="2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Developers </a:t>
            </a:r>
            <a:r>
              <a:rPr lang="en-GB" sz="1300" b="1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write and commit code changes.</a:t>
            </a:r>
            <a:endParaRPr lang="en-DE" sz="1300" b="1">
              <a:solidFill>
                <a:schemeClr val="tx1">
                  <a:lumMod val="75000"/>
                  <a:lumOff val="25000"/>
                </a:schemeClr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5A9D5B3-817D-2F49-9A26-4953B8AF963C}"/>
              </a:ext>
            </a:extLst>
          </p:cNvPr>
          <p:cNvSpPr/>
          <p:nvPr/>
        </p:nvSpPr>
        <p:spPr>
          <a:xfrm>
            <a:off x="2585567" y="3352632"/>
            <a:ext cx="1505986" cy="1329268"/>
          </a:xfrm>
          <a:prstGeom prst="roundRect">
            <a:avLst/>
          </a:prstGeom>
          <a:solidFill>
            <a:schemeClr val="accent2">
              <a:alpha val="15000"/>
            </a:schemeClr>
          </a:solidFill>
          <a:ln w="127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DE" sz="2000">
                <a:solidFill>
                  <a:schemeClr val="tx1">
                    <a:lumMod val="95000"/>
                    <a:lumOff val="5000"/>
                  </a:schemeClr>
                </a:solidFill>
                <a:latin typeface="Oswald" pitchFamily="2" charset="77"/>
              </a:rPr>
              <a:t>Review</a:t>
            </a:r>
          </a:p>
          <a:p>
            <a:pPr marL="15875">
              <a:tabLst>
                <a:tab pos="747713" algn="l"/>
                <a:tab pos="1187450" algn="l"/>
              </a:tabLst>
            </a:pPr>
            <a:r>
              <a:rPr lang="en-GB" sz="1250">
                <a:solidFill>
                  <a:schemeClr val="tx1">
                    <a:lumMod val="75000"/>
                    <a:lumOff val="2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Reviewers examine the </a:t>
            </a:r>
            <a:r>
              <a:rPr lang="en-GB" sz="1250" b="1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plan artifact</a:t>
            </a:r>
            <a:r>
              <a:rPr lang="en-GB" sz="1250">
                <a:solidFill>
                  <a:schemeClr val="tx1">
                    <a:lumMod val="75000"/>
                    <a:lumOff val="2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, not just the code.</a:t>
            </a:r>
            <a:endParaRPr lang="en-DE" sz="1250">
              <a:solidFill>
                <a:schemeClr val="tx1">
                  <a:lumMod val="75000"/>
                  <a:lumOff val="2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A729975-C4A3-B267-2BD8-D22852327549}"/>
              </a:ext>
            </a:extLst>
          </p:cNvPr>
          <p:cNvSpPr/>
          <p:nvPr/>
        </p:nvSpPr>
        <p:spPr>
          <a:xfrm>
            <a:off x="4305879" y="3352631"/>
            <a:ext cx="1505986" cy="1322919"/>
          </a:xfrm>
          <a:prstGeom prst="roundRect">
            <a:avLst/>
          </a:prstGeom>
          <a:solidFill>
            <a:schemeClr val="accent3">
              <a:alpha val="15000"/>
            </a:schemeClr>
          </a:solidFill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DE" sz="2000">
                <a:solidFill>
                  <a:schemeClr val="tx1">
                    <a:lumMod val="95000"/>
                    <a:lumOff val="5000"/>
                  </a:schemeClr>
                </a:solidFill>
                <a:latin typeface="Oswald" pitchFamily="2" charset="77"/>
              </a:rPr>
              <a:t>Deploy</a:t>
            </a:r>
          </a:p>
          <a:p>
            <a:r>
              <a:rPr lang="en-GB" sz="1300">
                <a:solidFill>
                  <a:schemeClr val="tx1">
                    <a:lumMod val="75000"/>
                    <a:lumOff val="2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The approved plan or </a:t>
            </a:r>
            <a:r>
              <a:rPr lang="en-GB" sz="1300" b="1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code is deployed to staging</a:t>
            </a:r>
            <a:r>
              <a:rPr lang="en-GB" sz="1300">
                <a:solidFill>
                  <a:schemeClr val="tx1">
                    <a:lumMod val="75000"/>
                    <a:lumOff val="2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.</a:t>
            </a:r>
            <a:endParaRPr lang="en-DE" sz="1300">
              <a:solidFill>
                <a:schemeClr val="tx1">
                  <a:lumMod val="95000"/>
                  <a:lumOff val="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A716D4BE-7A89-88C4-3AD9-2E20472AB038}"/>
              </a:ext>
            </a:extLst>
          </p:cNvPr>
          <p:cNvSpPr/>
          <p:nvPr/>
        </p:nvSpPr>
        <p:spPr>
          <a:xfrm>
            <a:off x="903379" y="5184586"/>
            <a:ext cx="10569791" cy="929125"/>
          </a:xfrm>
          <a:prstGeom prst="stripedRightArrow">
            <a:avLst>
              <a:gd name="adj1" fmla="val 50000"/>
              <a:gd name="adj2" fmla="val 53879"/>
            </a:avLst>
          </a:prstGeom>
          <a:solidFill>
            <a:srgbClr val="E8E1F9"/>
          </a:solidFill>
          <a:ln w="12700">
            <a:solidFill>
              <a:srgbClr val="5D34CD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569791"/>
                      <a:gd name="connsiteY0" fmla="*/ 232281 h 929125"/>
                      <a:gd name="connsiteX1" fmla="*/ 29035 w 10569791"/>
                      <a:gd name="connsiteY1" fmla="*/ 232281 h 929125"/>
                      <a:gd name="connsiteX2" fmla="*/ 29035 w 10569791"/>
                      <a:gd name="connsiteY2" fmla="*/ 696844 h 929125"/>
                      <a:gd name="connsiteX3" fmla="*/ 0 w 10569791"/>
                      <a:gd name="connsiteY3" fmla="*/ 696844 h 929125"/>
                      <a:gd name="connsiteX4" fmla="*/ 0 w 10569791"/>
                      <a:gd name="connsiteY4" fmla="*/ 232281 h 929125"/>
                      <a:gd name="connsiteX5" fmla="*/ 58070 w 10569791"/>
                      <a:gd name="connsiteY5" fmla="*/ 232281 h 929125"/>
                      <a:gd name="connsiteX6" fmla="*/ 116141 w 10569791"/>
                      <a:gd name="connsiteY6" fmla="*/ 232281 h 929125"/>
                      <a:gd name="connsiteX7" fmla="*/ 116141 w 10569791"/>
                      <a:gd name="connsiteY7" fmla="*/ 696844 h 929125"/>
                      <a:gd name="connsiteX8" fmla="*/ 58070 w 10569791"/>
                      <a:gd name="connsiteY8" fmla="*/ 696844 h 929125"/>
                      <a:gd name="connsiteX9" fmla="*/ 58070 w 10569791"/>
                      <a:gd name="connsiteY9" fmla="*/ 232281 h 929125"/>
                      <a:gd name="connsiteX10" fmla="*/ 145176 w 10569791"/>
                      <a:gd name="connsiteY10" fmla="*/ 232281 h 929125"/>
                      <a:gd name="connsiteX11" fmla="*/ 707537 w 10569791"/>
                      <a:gd name="connsiteY11" fmla="*/ 232281 h 929125"/>
                      <a:gd name="connsiteX12" fmla="*/ 1170657 w 10569791"/>
                      <a:gd name="connsiteY12" fmla="*/ 232281 h 929125"/>
                      <a:gd name="connsiteX13" fmla="*/ 1832258 w 10569791"/>
                      <a:gd name="connsiteY13" fmla="*/ 232281 h 929125"/>
                      <a:gd name="connsiteX14" fmla="*/ 2493859 w 10569791"/>
                      <a:gd name="connsiteY14" fmla="*/ 232281 h 929125"/>
                      <a:gd name="connsiteX15" fmla="*/ 3056220 w 10569791"/>
                      <a:gd name="connsiteY15" fmla="*/ 232281 h 929125"/>
                      <a:gd name="connsiteX16" fmla="*/ 3916301 w 10569791"/>
                      <a:gd name="connsiteY16" fmla="*/ 232281 h 929125"/>
                      <a:gd name="connsiteX17" fmla="*/ 4379421 w 10569791"/>
                      <a:gd name="connsiteY17" fmla="*/ 232281 h 929125"/>
                      <a:gd name="connsiteX18" fmla="*/ 5239502 w 10569791"/>
                      <a:gd name="connsiteY18" fmla="*/ 232281 h 929125"/>
                      <a:gd name="connsiteX19" fmla="*/ 5702623 w 10569791"/>
                      <a:gd name="connsiteY19" fmla="*/ 232281 h 929125"/>
                      <a:gd name="connsiteX20" fmla="*/ 6463464 w 10569791"/>
                      <a:gd name="connsiteY20" fmla="*/ 232281 h 929125"/>
                      <a:gd name="connsiteX21" fmla="*/ 7323545 w 10569791"/>
                      <a:gd name="connsiteY21" fmla="*/ 232281 h 929125"/>
                      <a:gd name="connsiteX22" fmla="*/ 7687425 w 10569791"/>
                      <a:gd name="connsiteY22" fmla="*/ 232281 h 929125"/>
                      <a:gd name="connsiteX23" fmla="*/ 8547506 w 10569791"/>
                      <a:gd name="connsiteY23" fmla="*/ 232281 h 929125"/>
                      <a:gd name="connsiteX24" fmla="*/ 9407587 w 10569791"/>
                      <a:gd name="connsiteY24" fmla="*/ 232281 h 929125"/>
                      <a:gd name="connsiteX25" fmla="*/ 10069188 w 10569791"/>
                      <a:gd name="connsiteY25" fmla="*/ 232281 h 929125"/>
                      <a:gd name="connsiteX26" fmla="*/ 10069188 w 10569791"/>
                      <a:gd name="connsiteY26" fmla="*/ 0 h 929125"/>
                      <a:gd name="connsiteX27" fmla="*/ 10569791 w 10569791"/>
                      <a:gd name="connsiteY27" fmla="*/ 464563 h 929125"/>
                      <a:gd name="connsiteX28" fmla="*/ 10069188 w 10569791"/>
                      <a:gd name="connsiteY28" fmla="*/ 929125 h 929125"/>
                      <a:gd name="connsiteX29" fmla="*/ 10069188 w 10569791"/>
                      <a:gd name="connsiteY29" fmla="*/ 696844 h 929125"/>
                      <a:gd name="connsiteX30" fmla="*/ 9209107 w 10569791"/>
                      <a:gd name="connsiteY30" fmla="*/ 696844 h 929125"/>
                      <a:gd name="connsiteX31" fmla="*/ 8448266 w 10569791"/>
                      <a:gd name="connsiteY31" fmla="*/ 696844 h 929125"/>
                      <a:gd name="connsiteX32" fmla="*/ 7786665 w 10569791"/>
                      <a:gd name="connsiteY32" fmla="*/ 696844 h 929125"/>
                      <a:gd name="connsiteX33" fmla="*/ 7025824 w 10569791"/>
                      <a:gd name="connsiteY33" fmla="*/ 696844 h 929125"/>
                      <a:gd name="connsiteX34" fmla="*/ 6364224 w 10569791"/>
                      <a:gd name="connsiteY34" fmla="*/ 696844 h 929125"/>
                      <a:gd name="connsiteX35" fmla="*/ 5603383 w 10569791"/>
                      <a:gd name="connsiteY35" fmla="*/ 696844 h 929125"/>
                      <a:gd name="connsiteX36" fmla="*/ 4842542 w 10569791"/>
                      <a:gd name="connsiteY36" fmla="*/ 696844 h 929125"/>
                      <a:gd name="connsiteX37" fmla="*/ 3982461 w 10569791"/>
                      <a:gd name="connsiteY37" fmla="*/ 696844 h 929125"/>
                      <a:gd name="connsiteX38" fmla="*/ 3618580 w 10569791"/>
                      <a:gd name="connsiteY38" fmla="*/ 696844 h 929125"/>
                      <a:gd name="connsiteX39" fmla="*/ 3254700 w 10569791"/>
                      <a:gd name="connsiteY39" fmla="*/ 696844 h 929125"/>
                      <a:gd name="connsiteX40" fmla="*/ 2394619 w 10569791"/>
                      <a:gd name="connsiteY40" fmla="*/ 696844 h 929125"/>
                      <a:gd name="connsiteX41" fmla="*/ 1832258 w 10569791"/>
                      <a:gd name="connsiteY41" fmla="*/ 696844 h 929125"/>
                      <a:gd name="connsiteX42" fmla="*/ 972177 w 10569791"/>
                      <a:gd name="connsiteY42" fmla="*/ 696844 h 929125"/>
                      <a:gd name="connsiteX43" fmla="*/ 145176 w 10569791"/>
                      <a:gd name="connsiteY43" fmla="*/ 696844 h 929125"/>
                      <a:gd name="connsiteX44" fmla="*/ 145176 w 10569791"/>
                      <a:gd name="connsiteY44" fmla="*/ 232281 h 9291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10569791" h="929125" fill="none" extrusionOk="0">
                        <a:moveTo>
                          <a:pt x="0" y="232281"/>
                        </a:moveTo>
                        <a:cubicBezTo>
                          <a:pt x="12098" y="233716"/>
                          <a:pt x="18246" y="232725"/>
                          <a:pt x="29035" y="232281"/>
                        </a:cubicBezTo>
                        <a:cubicBezTo>
                          <a:pt x="40588" y="429122"/>
                          <a:pt x="48289" y="543013"/>
                          <a:pt x="29035" y="696844"/>
                        </a:cubicBezTo>
                        <a:cubicBezTo>
                          <a:pt x="17085" y="697369"/>
                          <a:pt x="11870" y="695477"/>
                          <a:pt x="0" y="696844"/>
                        </a:cubicBezTo>
                        <a:cubicBezTo>
                          <a:pt x="7181" y="581726"/>
                          <a:pt x="3628" y="328844"/>
                          <a:pt x="0" y="232281"/>
                        </a:cubicBezTo>
                        <a:close/>
                        <a:moveTo>
                          <a:pt x="58070" y="232281"/>
                        </a:moveTo>
                        <a:cubicBezTo>
                          <a:pt x="78167" y="230916"/>
                          <a:pt x="97865" y="233161"/>
                          <a:pt x="116141" y="232281"/>
                        </a:cubicBezTo>
                        <a:cubicBezTo>
                          <a:pt x="136421" y="334495"/>
                          <a:pt x="111502" y="547924"/>
                          <a:pt x="116141" y="696844"/>
                        </a:cubicBezTo>
                        <a:cubicBezTo>
                          <a:pt x="98391" y="698024"/>
                          <a:pt x="75979" y="697204"/>
                          <a:pt x="58070" y="696844"/>
                        </a:cubicBezTo>
                        <a:cubicBezTo>
                          <a:pt x="78914" y="472886"/>
                          <a:pt x="59585" y="368109"/>
                          <a:pt x="58070" y="232281"/>
                        </a:cubicBezTo>
                        <a:close/>
                        <a:moveTo>
                          <a:pt x="145176" y="232281"/>
                        </a:moveTo>
                        <a:cubicBezTo>
                          <a:pt x="268585" y="256708"/>
                          <a:pt x="554601" y="208723"/>
                          <a:pt x="707537" y="232281"/>
                        </a:cubicBezTo>
                        <a:cubicBezTo>
                          <a:pt x="860473" y="255839"/>
                          <a:pt x="963956" y="228357"/>
                          <a:pt x="1170657" y="232281"/>
                        </a:cubicBezTo>
                        <a:cubicBezTo>
                          <a:pt x="1377358" y="236205"/>
                          <a:pt x="1668439" y="251000"/>
                          <a:pt x="1832258" y="232281"/>
                        </a:cubicBezTo>
                        <a:cubicBezTo>
                          <a:pt x="1996077" y="213562"/>
                          <a:pt x="2308109" y="212574"/>
                          <a:pt x="2493859" y="232281"/>
                        </a:cubicBezTo>
                        <a:cubicBezTo>
                          <a:pt x="2679609" y="251988"/>
                          <a:pt x="2824857" y="241800"/>
                          <a:pt x="3056220" y="232281"/>
                        </a:cubicBezTo>
                        <a:cubicBezTo>
                          <a:pt x="3287583" y="222762"/>
                          <a:pt x="3508119" y="267124"/>
                          <a:pt x="3916301" y="232281"/>
                        </a:cubicBezTo>
                        <a:cubicBezTo>
                          <a:pt x="4324483" y="197438"/>
                          <a:pt x="4188253" y="227262"/>
                          <a:pt x="4379421" y="232281"/>
                        </a:cubicBezTo>
                        <a:cubicBezTo>
                          <a:pt x="4570589" y="237300"/>
                          <a:pt x="4825393" y="223245"/>
                          <a:pt x="5239502" y="232281"/>
                        </a:cubicBezTo>
                        <a:cubicBezTo>
                          <a:pt x="5653611" y="241317"/>
                          <a:pt x="5516356" y="255177"/>
                          <a:pt x="5702623" y="232281"/>
                        </a:cubicBezTo>
                        <a:cubicBezTo>
                          <a:pt x="5888890" y="209385"/>
                          <a:pt x="6306780" y="197608"/>
                          <a:pt x="6463464" y="232281"/>
                        </a:cubicBezTo>
                        <a:cubicBezTo>
                          <a:pt x="6620148" y="266954"/>
                          <a:pt x="7034614" y="193009"/>
                          <a:pt x="7323545" y="232281"/>
                        </a:cubicBezTo>
                        <a:cubicBezTo>
                          <a:pt x="7612476" y="271553"/>
                          <a:pt x="7568671" y="244911"/>
                          <a:pt x="7687425" y="232281"/>
                        </a:cubicBezTo>
                        <a:cubicBezTo>
                          <a:pt x="7806179" y="219651"/>
                          <a:pt x="8157089" y="210266"/>
                          <a:pt x="8547506" y="232281"/>
                        </a:cubicBezTo>
                        <a:cubicBezTo>
                          <a:pt x="8937923" y="254296"/>
                          <a:pt x="9105370" y="236184"/>
                          <a:pt x="9407587" y="232281"/>
                        </a:cubicBezTo>
                        <a:cubicBezTo>
                          <a:pt x="9709804" y="228378"/>
                          <a:pt x="9811834" y="202636"/>
                          <a:pt x="10069188" y="232281"/>
                        </a:cubicBezTo>
                        <a:cubicBezTo>
                          <a:pt x="10061325" y="154586"/>
                          <a:pt x="10069889" y="114917"/>
                          <a:pt x="10069188" y="0"/>
                        </a:cubicBezTo>
                        <a:cubicBezTo>
                          <a:pt x="10287135" y="189343"/>
                          <a:pt x="10407902" y="289437"/>
                          <a:pt x="10569791" y="464563"/>
                        </a:cubicBezTo>
                        <a:cubicBezTo>
                          <a:pt x="10375533" y="623200"/>
                          <a:pt x="10234651" y="821933"/>
                          <a:pt x="10069188" y="929125"/>
                        </a:cubicBezTo>
                        <a:cubicBezTo>
                          <a:pt x="10068101" y="852584"/>
                          <a:pt x="10062994" y="806113"/>
                          <a:pt x="10069188" y="696844"/>
                        </a:cubicBezTo>
                        <a:cubicBezTo>
                          <a:pt x="9789518" y="657023"/>
                          <a:pt x="9577154" y="697647"/>
                          <a:pt x="9209107" y="696844"/>
                        </a:cubicBezTo>
                        <a:cubicBezTo>
                          <a:pt x="8841060" y="696041"/>
                          <a:pt x="8811971" y="725755"/>
                          <a:pt x="8448266" y="696844"/>
                        </a:cubicBezTo>
                        <a:cubicBezTo>
                          <a:pt x="8084561" y="667933"/>
                          <a:pt x="8070352" y="710945"/>
                          <a:pt x="7786665" y="696844"/>
                        </a:cubicBezTo>
                        <a:cubicBezTo>
                          <a:pt x="7502978" y="682743"/>
                          <a:pt x="7320843" y="728939"/>
                          <a:pt x="7025824" y="696844"/>
                        </a:cubicBezTo>
                        <a:cubicBezTo>
                          <a:pt x="6730805" y="664749"/>
                          <a:pt x="6579086" y="722963"/>
                          <a:pt x="6364224" y="696844"/>
                        </a:cubicBezTo>
                        <a:cubicBezTo>
                          <a:pt x="6149362" y="670725"/>
                          <a:pt x="5777506" y="669950"/>
                          <a:pt x="5603383" y="696844"/>
                        </a:cubicBezTo>
                        <a:cubicBezTo>
                          <a:pt x="5429260" y="723738"/>
                          <a:pt x="5069017" y="713784"/>
                          <a:pt x="4842542" y="696844"/>
                        </a:cubicBezTo>
                        <a:cubicBezTo>
                          <a:pt x="4616067" y="679904"/>
                          <a:pt x="4335535" y="707947"/>
                          <a:pt x="3982461" y="696844"/>
                        </a:cubicBezTo>
                        <a:cubicBezTo>
                          <a:pt x="3629387" y="685741"/>
                          <a:pt x="3747317" y="707968"/>
                          <a:pt x="3618580" y="696844"/>
                        </a:cubicBezTo>
                        <a:cubicBezTo>
                          <a:pt x="3489843" y="685720"/>
                          <a:pt x="3408471" y="697753"/>
                          <a:pt x="3254700" y="696844"/>
                        </a:cubicBezTo>
                        <a:cubicBezTo>
                          <a:pt x="3100929" y="695935"/>
                          <a:pt x="2815910" y="692445"/>
                          <a:pt x="2394619" y="696844"/>
                        </a:cubicBezTo>
                        <a:cubicBezTo>
                          <a:pt x="1973328" y="701243"/>
                          <a:pt x="2090198" y="717940"/>
                          <a:pt x="1832258" y="696844"/>
                        </a:cubicBezTo>
                        <a:cubicBezTo>
                          <a:pt x="1574318" y="675748"/>
                          <a:pt x="1401646" y="654415"/>
                          <a:pt x="972177" y="696844"/>
                        </a:cubicBezTo>
                        <a:cubicBezTo>
                          <a:pt x="542708" y="739273"/>
                          <a:pt x="427274" y="731995"/>
                          <a:pt x="145176" y="696844"/>
                        </a:cubicBezTo>
                        <a:cubicBezTo>
                          <a:pt x="143485" y="484882"/>
                          <a:pt x="145567" y="398107"/>
                          <a:pt x="145176" y="232281"/>
                        </a:cubicBezTo>
                        <a:close/>
                      </a:path>
                      <a:path w="10569791" h="929125" stroke="0" extrusionOk="0">
                        <a:moveTo>
                          <a:pt x="0" y="232281"/>
                        </a:moveTo>
                        <a:cubicBezTo>
                          <a:pt x="6307" y="231326"/>
                          <a:pt x="16463" y="230876"/>
                          <a:pt x="29035" y="232281"/>
                        </a:cubicBezTo>
                        <a:cubicBezTo>
                          <a:pt x="14604" y="419613"/>
                          <a:pt x="25492" y="486640"/>
                          <a:pt x="29035" y="696844"/>
                        </a:cubicBezTo>
                        <a:cubicBezTo>
                          <a:pt x="17253" y="697326"/>
                          <a:pt x="13715" y="697861"/>
                          <a:pt x="0" y="696844"/>
                        </a:cubicBezTo>
                        <a:cubicBezTo>
                          <a:pt x="-3723" y="505587"/>
                          <a:pt x="-4694" y="356449"/>
                          <a:pt x="0" y="232281"/>
                        </a:cubicBezTo>
                        <a:close/>
                        <a:moveTo>
                          <a:pt x="58070" y="232281"/>
                        </a:moveTo>
                        <a:cubicBezTo>
                          <a:pt x="84684" y="231648"/>
                          <a:pt x="98198" y="234929"/>
                          <a:pt x="116141" y="232281"/>
                        </a:cubicBezTo>
                        <a:cubicBezTo>
                          <a:pt x="96871" y="349324"/>
                          <a:pt x="112349" y="524776"/>
                          <a:pt x="116141" y="696844"/>
                        </a:cubicBezTo>
                        <a:cubicBezTo>
                          <a:pt x="89101" y="693981"/>
                          <a:pt x="79924" y="695577"/>
                          <a:pt x="58070" y="696844"/>
                        </a:cubicBezTo>
                        <a:cubicBezTo>
                          <a:pt x="61508" y="595896"/>
                          <a:pt x="64737" y="352618"/>
                          <a:pt x="58070" y="232281"/>
                        </a:cubicBezTo>
                        <a:close/>
                        <a:moveTo>
                          <a:pt x="145176" y="232281"/>
                        </a:moveTo>
                        <a:cubicBezTo>
                          <a:pt x="286940" y="241804"/>
                          <a:pt x="359776" y="246059"/>
                          <a:pt x="509056" y="232281"/>
                        </a:cubicBezTo>
                        <a:cubicBezTo>
                          <a:pt x="658336" y="218503"/>
                          <a:pt x="1101833" y="192796"/>
                          <a:pt x="1369137" y="232281"/>
                        </a:cubicBezTo>
                        <a:cubicBezTo>
                          <a:pt x="1636441" y="271766"/>
                          <a:pt x="1622994" y="220337"/>
                          <a:pt x="1832258" y="232281"/>
                        </a:cubicBezTo>
                        <a:cubicBezTo>
                          <a:pt x="2041522" y="244225"/>
                          <a:pt x="2311273" y="210437"/>
                          <a:pt x="2493859" y="232281"/>
                        </a:cubicBezTo>
                        <a:cubicBezTo>
                          <a:pt x="2676445" y="254125"/>
                          <a:pt x="3063410" y="246755"/>
                          <a:pt x="3353940" y="232281"/>
                        </a:cubicBezTo>
                        <a:cubicBezTo>
                          <a:pt x="3644470" y="217807"/>
                          <a:pt x="3805491" y="206961"/>
                          <a:pt x="4015541" y="232281"/>
                        </a:cubicBezTo>
                        <a:cubicBezTo>
                          <a:pt x="4225591" y="257601"/>
                          <a:pt x="4214587" y="218666"/>
                          <a:pt x="4379421" y="232281"/>
                        </a:cubicBezTo>
                        <a:cubicBezTo>
                          <a:pt x="4544255" y="245896"/>
                          <a:pt x="4668523" y="246331"/>
                          <a:pt x="4842542" y="232281"/>
                        </a:cubicBezTo>
                        <a:cubicBezTo>
                          <a:pt x="5016561" y="218231"/>
                          <a:pt x="5389756" y="231540"/>
                          <a:pt x="5702623" y="232281"/>
                        </a:cubicBezTo>
                        <a:cubicBezTo>
                          <a:pt x="6015490" y="233022"/>
                          <a:pt x="6213474" y="218281"/>
                          <a:pt x="6364224" y="232281"/>
                        </a:cubicBezTo>
                        <a:cubicBezTo>
                          <a:pt x="6514974" y="246281"/>
                          <a:pt x="6681247" y="245334"/>
                          <a:pt x="6827344" y="232281"/>
                        </a:cubicBezTo>
                        <a:cubicBezTo>
                          <a:pt x="6973441" y="219228"/>
                          <a:pt x="7238225" y="254864"/>
                          <a:pt x="7488945" y="232281"/>
                        </a:cubicBezTo>
                        <a:cubicBezTo>
                          <a:pt x="7739665" y="209698"/>
                          <a:pt x="7769912" y="246043"/>
                          <a:pt x="7852825" y="232281"/>
                        </a:cubicBezTo>
                        <a:cubicBezTo>
                          <a:pt x="7935738" y="218519"/>
                          <a:pt x="8099235" y="223065"/>
                          <a:pt x="8216706" y="232281"/>
                        </a:cubicBezTo>
                        <a:cubicBezTo>
                          <a:pt x="8334177" y="241497"/>
                          <a:pt x="8670648" y="258980"/>
                          <a:pt x="8878307" y="232281"/>
                        </a:cubicBezTo>
                        <a:cubicBezTo>
                          <a:pt x="9085966" y="205582"/>
                          <a:pt x="9161583" y="251730"/>
                          <a:pt x="9341427" y="232281"/>
                        </a:cubicBezTo>
                        <a:cubicBezTo>
                          <a:pt x="9521271" y="212832"/>
                          <a:pt x="9810220" y="244437"/>
                          <a:pt x="10069188" y="232281"/>
                        </a:cubicBezTo>
                        <a:cubicBezTo>
                          <a:pt x="10064993" y="133102"/>
                          <a:pt x="10071076" y="47480"/>
                          <a:pt x="10069188" y="0"/>
                        </a:cubicBezTo>
                        <a:cubicBezTo>
                          <a:pt x="10241014" y="185856"/>
                          <a:pt x="10395149" y="289102"/>
                          <a:pt x="10569791" y="464563"/>
                        </a:cubicBezTo>
                        <a:cubicBezTo>
                          <a:pt x="10356823" y="629781"/>
                          <a:pt x="10267639" y="765300"/>
                          <a:pt x="10069188" y="929125"/>
                        </a:cubicBezTo>
                        <a:cubicBezTo>
                          <a:pt x="10070304" y="865805"/>
                          <a:pt x="10066959" y="778316"/>
                          <a:pt x="10069188" y="696844"/>
                        </a:cubicBezTo>
                        <a:cubicBezTo>
                          <a:pt x="9855500" y="715237"/>
                          <a:pt x="9787456" y="710055"/>
                          <a:pt x="9506827" y="696844"/>
                        </a:cubicBezTo>
                        <a:cubicBezTo>
                          <a:pt x="9226198" y="683633"/>
                          <a:pt x="9086512" y="666504"/>
                          <a:pt x="8745986" y="696844"/>
                        </a:cubicBezTo>
                        <a:cubicBezTo>
                          <a:pt x="8405460" y="727184"/>
                          <a:pt x="8491856" y="693213"/>
                          <a:pt x="8282866" y="696844"/>
                        </a:cubicBezTo>
                        <a:cubicBezTo>
                          <a:pt x="8073876" y="700475"/>
                          <a:pt x="7792911" y="668189"/>
                          <a:pt x="7621265" y="696844"/>
                        </a:cubicBezTo>
                        <a:cubicBezTo>
                          <a:pt x="7449619" y="725499"/>
                          <a:pt x="7049278" y="665279"/>
                          <a:pt x="6860424" y="696844"/>
                        </a:cubicBezTo>
                        <a:cubicBezTo>
                          <a:pt x="6671570" y="728409"/>
                          <a:pt x="6675753" y="692977"/>
                          <a:pt x="6496544" y="696844"/>
                        </a:cubicBezTo>
                        <a:cubicBezTo>
                          <a:pt x="6317335" y="700711"/>
                          <a:pt x="6275757" y="698469"/>
                          <a:pt x="6132663" y="696844"/>
                        </a:cubicBezTo>
                        <a:cubicBezTo>
                          <a:pt x="5989569" y="695219"/>
                          <a:pt x="5672084" y="711745"/>
                          <a:pt x="5272582" y="696844"/>
                        </a:cubicBezTo>
                        <a:cubicBezTo>
                          <a:pt x="4873080" y="681943"/>
                          <a:pt x="4867149" y="709892"/>
                          <a:pt x="4610981" y="696844"/>
                        </a:cubicBezTo>
                        <a:cubicBezTo>
                          <a:pt x="4354813" y="683796"/>
                          <a:pt x="4331353" y="695240"/>
                          <a:pt x="4247101" y="696844"/>
                        </a:cubicBezTo>
                        <a:cubicBezTo>
                          <a:pt x="4162849" y="698448"/>
                          <a:pt x="3896135" y="675779"/>
                          <a:pt x="3585500" y="696844"/>
                        </a:cubicBezTo>
                        <a:cubicBezTo>
                          <a:pt x="3274865" y="717909"/>
                          <a:pt x="3087420" y="658041"/>
                          <a:pt x="2725419" y="696844"/>
                        </a:cubicBezTo>
                        <a:cubicBezTo>
                          <a:pt x="2363418" y="735647"/>
                          <a:pt x="2334502" y="698677"/>
                          <a:pt x="2163058" y="696844"/>
                        </a:cubicBezTo>
                        <a:cubicBezTo>
                          <a:pt x="1991614" y="695011"/>
                          <a:pt x="1816981" y="677415"/>
                          <a:pt x="1600698" y="696844"/>
                        </a:cubicBezTo>
                        <a:cubicBezTo>
                          <a:pt x="1384415" y="716273"/>
                          <a:pt x="1107066" y="688006"/>
                          <a:pt x="939097" y="696844"/>
                        </a:cubicBezTo>
                        <a:cubicBezTo>
                          <a:pt x="771128" y="705682"/>
                          <a:pt x="531793" y="670870"/>
                          <a:pt x="145176" y="696844"/>
                        </a:cubicBezTo>
                        <a:cubicBezTo>
                          <a:pt x="143658" y="540243"/>
                          <a:pt x="164654" y="438155"/>
                          <a:pt x="145176" y="232281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rgbClr val="5D34CD"/>
                </a:solidFill>
                <a:latin typeface="Oswald" pitchFamily="2" charset="77"/>
                <a:ea typeface="Roboto Medium" panose="02000000000000000000" pitchFamily="2" charset="0"/>
                <a:cs typeface="Roboto Medium" panose="02000000000000000000" pitchFamily="2" charset="0"/>
              </a:rPr>
              <a:t>Audit Trail</a:t>
            </a:r>
            <a:endParaRPr lang="en-DE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CDD95E3-E6D6-83BF-7270-2502BC45ED23}"/>
              </a:ext>
            </a:extLst>
          </p:cNvPr>
          <p:cNvSpPr/>
          <p:nvPr/>
        </p:nvSpPr>
        <p:spPr>
          <a:xfrm>
            <a:off x="6087057" y="2527999"/>
            <a:ext cx="2124699" cy="1131442"/>
          </a:xfrm>
          <a:prstGeom prst="roundRect">
            <a:avLst/>
          </a:prstGeom>
          <a:solidFill>
            <a:schemeClr val="tx1">
              <a:lumMod val="85000"/>
              <a:lumOff val="15000"/>
              <a:alpha val="1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DE" sz="2000">
                <a:solidFill>
                  <a:schemeClr val="tx1">
                    <a:lumMod val="95000"/>
                    <a:lumOff val="5000"/>
                  </a:schemeClr>
                </a:solidFill>
                <a:latin typeface="Oswald" pitchFamily="2" charset="77"/>
              </a:rPr>
              <a:t>Approve</a:t>
            </a:r>
          </a:p>
          <a:p>
            <a:r>
              <a:rPr lang="en-GB" sz="1300">
                <a:solidFill>
                  <a:schemeClr val="tx1">
                    <a:lumMod val="75000"/>
                    <a:lumOff val="2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After tests pass, </a:t>
            </a:r>
            <a:r>
              <a:rPr lang="en-GB" sz="1300" b="1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final approval </a:t>
            </a:r>
            <a:r>
              <a:rPr lang="en-GB" sz="1300">
                <a:solidFill>
                  <a:schemeClr val="tx1">
                    <a:lumMod val="75000"/>
                    <a:lumOff val="2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precedes production deployment</a:t>
            </a:r>
            <a:r>
              <a:rPr lang="en-GB" sz="1050">
                <a:solidFill>
                  <a:schemeClr val="tx1">
                    <a:lumMod val="75000"/>
                    <a:lumOff val="2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.</a:t>
            </a:r>
            <a:endParaRPr lang="en-DE" sz="1050">
              <a:solidFill>
                <a:schemeClr val="tx1">
                  <a:lumMod val="75000"/>
                  <a:lumOff val="2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3873149-E8D2-778D-90E8-619C4D53E210}"/>
              </a:ext>
            </a:extLst>
          </p:cNvPr>
          <p:cNvSpPr/>
          <p:nvPr/>
        </p:nvSpPr>
        <p:spPr>
          <a:xfrm>
            <a:off x="6080706" y="1366678"/>
            <a:ext cx="2131049" cy="943010"/>
          </a:xfrm>
          <a:prstGeom prst="roundRect">
            <a:avLst/>
          </a:prstGeom>
          <a:solidFill>
            <a:schemeClr val="tx1">
              <a:lumMod val="85000"/>
              <a:lumOff val="15000"/>
              <a:alpha val="1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DE" sz="2000">
                <a:solidFill>
                  <a:schemeClr val="tx1">
                    <a:lumMod val="95000"/>
                    <a:lumOff val="5000"/>
                  </a:schemeClr>
                </a:solidFill>
                <a:latin typeface="Oswald" pitchFamily="2" charset="77"/>
              </a:rPr>
              <a:t>Test</a:t>
            </a:r>
          </a:p>
          <a:p>
            <a:r>
              <a:rPr lang="en-GB" sz="1300">
                <a:solidFill>
                  <a:schemeClr val="tx1">
                    <a:lumMod val="75000"/>
                    <a:lumOff val="2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Automated or manual </a:t>
            </a:r>
            <a:r>
              <a:rPr lang="en-GB" sz="1300" b="1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tests verify the change.</a:t>
            </a:r>
            <a:endParaRPr lang="en-DE" sz="1300" b="1">
              <a:solidFill>
                <a:schemeClr val="tx1">
                  <a:lumMod val="95000"/>
                  <a:lumOff val="5000"/>
                </a:schemeClr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C27C2C36-C964-A565-0006-2C3C7E0D3BBC}"/>
              </a:ext>
            </a:extLst>
          </p:cNvPr>
          <p:cNvCxnSpPr>
            <a:cxnSpLocks/>
            <a:stCxn id="4" idx="2"/>
            <a:endCxn id="6" idx="2"/>
          </p:cNvCxnSpPr>
          <p:nvPr/>
        </p:nvCxnSpPr>
        <p:spPr>
          <a:xfrm rot="16200000" flipH="1">
            <a:off x="2478404" y="3821744"/>
            <a:ext cx="12700" cy="1720312"/>
          </a:xfrm>
          <a:prstGeom prst="curvedConnector3">
            <a:avLst>
              <a:gd name="adj1" fmla="val 3658063"/>
            </a:avLst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4968E240-78ED-C7E7-298C-4A6C4C0F538B}"/>
              </a:ext>
            </a:extLst>
          </p:cNvPr>
          <p:cNvCxnSpPr>
            <a:cxnSpLocks/>
            <a:stCxn id="6" idx="2"/>
            <a:endCxn id="7" idx="2"/>
          </p:cNvCxnSpPr>
          <p:nvPr/>
        </p:nvCxnSpPr>
        <p:spPr>
          <a:xfrm rot="5400000" flipH="1" flipV="1">
            <a:off x="4195541" y="3818569"/>
            <a:ext cx="6350" cy="1720312"/>
          </a:xfrm>
          <a:prstGeom prst="curvedConnector3">
            <a:avLst>
              <a:gd name="adj1" fmla="val -7432252"/>
            </a:avLst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F8C20AB7-8E53-07A9-C19D-88D03F4CF680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7011183" y="3797664"/>
            <a:ext cx="276448" cy="1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C59664BF-9381-5E97-596D-F5DD40367B9B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 rot="16200000" flipH="1">
            <a:off x="7038664" y="2417255"/>
            <a:ext cx="218311" cy="3176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75AF53FC-53BC-8CED-FDF1-F839E5CCEB3C}"/>
              </a:ext>
            </a:extLst>
          </p:cNvPr>
          <p:cNvCxnSpPr>
            <a:cxnSpLocks/>
            <a:stCxn id="10" idx="1"/>
            <a:endCxn id="4" idx="0"/>
          </p:cNvCxnSpPr>
          <p:nvPr/>
        </p:nvCxnSpPr>
        <p:spPr>
          <a:xfrm rot="10800000" flipV="1">
            <a:off x="1618248" y="1838183"/>
            <a:ext cx="4462458" cy="1514448"/>
          </a:xfrm>
          <a:prstGeom prst="curvedConnector2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52407AC-18E4-63AB-4640-7DFCF43E8540}"/>
              </a:ext>
            </a:extLst>
          </p:cNvPr>
          <p:cNvSpPr/>
          <p:nvPr/>
        </p:nvSpPr>
        <p:spPr>
          <a:xfrm>
            <a:off x="8579145" y="4226940"/>
            <a:ext cx="845574" cy="377038"/>
          </a:xfrm>
          <a:prstGeom prst="roundRect">
            <a:avLst/>
          </a:prstGeom>
          <a:solidFill>
            <a:srgbClr val="5D34CD">
              <a:alpha val="15000"/>
            </a:srgbClr>
          </a:solidFill>
          <a:ln w="12700">
            <a:solidFill>
              <a:srgbClr val="5D34CD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200">
                <a:solidFill>
                  <a:schemeClr val="tx1">
                    <a:lumMod val="95000"/>
                    <a:lumOff val="5000"/>
                  </a:schemeClr>
                </a:solidFill>
                <a:latin typeface="Oswald" pitchFamily="2" charset="77"/>
              </a:rPr>
              <a:t>Implement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BB60AE31-3B9A-E4CA-5BA7-64F611DDD1B7}"/>
              </a:ext>
            </a:extLst>
          </p:cNvPr>
          <p:cNvSpPr/>
          <p:nvPr/>
        </p:nvSpPr>
        <p:spPr>
          <a:xfrm>
            <a:off x="9513682" y="4226940"/>
            <a:ext cx="845574" cy="377038"/>
          </a:xfrm>
          <a:prstGeom prst="roundRect">
            <a:avLst/>
          </a:prstGeom>
          <a:solidFill>
            <a:schemeClr val="accent2">
              <a:alpha val="15000"/>
            </a:schemeClr>
          </a:solidFill>
          <a:ln w="127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200">
                <a:solidFill>
                  <a:schemeClr val="tx1">
                    <a:lumMod val="95000"/>
                    <a:lumOff val="5000"/>
                  </a:schemeClr>
                </a:solidFill>
                <a:latin typeface="Oswald" pitchFamily="2" charset="77"/>
              </a:rPr>
              <a:t>Review</a:t>
            </a:r>
            <a:endParaRPr lang="en-DE" sz="1600">
              <a:solidFill>
                <a:schemeClr val="tx1">
                  <a:lumMod val="95000"/>
                  <a:lumOff val="5000"/>
                </a:schemeClr>
              </a:solidFill>
              <a:latin typeface="Oswald" pitchFamily="2" charset="77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5E8515C7-A615-47F4-846C-9306C91F80BB}"/>
              </a:ext>
            </a:extLst>
          </p:cNvPr>
          <p:cNvSpPr/>
          <p:nvPr/>
        </p:nvSpPr>
        <p:spPr>
          <a:xfrm>
            <a:off x="10448219" y="4226940"/>
            <a:ext cx="845574" cy="377038"/>
          </a:xfrm>
          <a:prstGeom prst="roundRect">
            <a:avLst/>
          </a:prstGeom>
          <a:solidFill>
            <a:schemeClr val="accent3">
              <a:alpha val="15000"/>
            </a:schemeClr>
          </a:solidFill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200">
                <a:solidFill>
                  <a:schemeClr val="tx1">
                    <a:lumMod val="95000"/>
                    <a:lumOff val="5000"/>
                  </a:schemeClr>
                </a:solidFill>
                <a:latin typeface="Oswald" pitchFamily="2" charset="77"/>
              </a:rPr>
              <a:t>Deploy</a:t>
            </a:r>
          </a:p>
        </p:txBody>
      </p:sp>
      <p:sp>
        <p:nvSpPr>
          <p:cNvPr id="34" name="Left Bracket 33">
            <a:extLst>
              <a:ext uri="{FF2B5EF4-FFF2-40B4-BE49-F238E27FC236}">
                <a16:creationId xmlns:a16="http://schemas.microsoft.com/office/drawing/2014/main" id="{F0B3332F-DF5A-66E0-70DD-3CA7BDD3D5ED}"/>
              </a:ext>
            </a:extLst>
          </p:cNvPr>
          <p:cNvSpPr/>
          <p:nvPr/>
        </p:nvSpPr>
        <p:spPr>
          <a:xfrm>
            <a:off x="8395179" y="4004806"/>
            <a:ext cx="92990" cy="852414"/>
          </a:xfrm>
          <a:prstGeom prst="leftBracket">
            <a:avLst/>
          </a:prstGeom>
          <a:ln>
            <a:solidFill>
              <a:srgbClr val="5D34C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5" name="Left Bracket 34">
            <a:extLst>
              <a:ext uri="{FF2B5EF4-FFF2-40B4-BE49-F238E27FC236}">
                <a16:creationId xmlns:a16="http://schemas.microsoft.com/office/drawing/2014/main" id="{C99E3F8F-8275-5666-8CFC-D0886A8391F8}"/>
              </a:ext>
            </a:extLst>
          </p:cNvPr>
          <p:cNvSpPr/>
          <p:nvPr/>
        </p:nvSpPr>
        <p:spPr>
          <a:xfrm rot="10800000">
            <a:off x="11382755" y="4004806"/>
            <a:ext cx="92990" cy="852414"/>
          </a:xfrm>
          <a:prstGeom prst="leftBracket">
            <a:avLst/>
          </a:prstGeom>
          <a:ln>
            <a:solidFill>
              <a:srgbClr val="5D34C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A77118-07BE-698E-0D36-62C34F6C5734}"/>
              </a:ext>
            </a:extLst>
          </p:cNvPr>
          <p:cNvSpPr txBox="1"/>
          <p:nvPr/>
        </p:nvSpPr>
        <p:spPr>
          <a:xfrm>
            <a:off x="9343356" y="3508790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rgbClr val="5D34CD"/>
                </a:solidFill>
                <a:latin typeface="Oswald" pitchFamily="2" charset="77"/>
                <a:ea typeface="Roboto Medium" panose="02000000000000000000" pitchFamily="2" charset="0"/>
                <a:cs typeface="Roboto Medium" panose="02000000000000000000" pitchFamily="2" charset="0"/>
              </a:rPr>
              <a:t>Production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AFFC143-C408-0165-2777-95B3EE086002}"/>
              </a:ext>
            </a:extLst>
          </p:cNvPr>
          <p:cNvSpPr txBox="1"/>
          <p:nvPr/>
        </p:nvSpPr>
        <p:spPr>
          <a:xfrm>
            <a:off x="6651503" y="400624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rgbClr val="5D34CD"/>
                </a:solidFill>
                <a:latin typeface="Oswald" pitchFamily="2" charset="77"/>
                <a:ea typeface="Roboto Medium" panose="02000000000000000000" pitchFamily="2" charset="0"/>
                <a:cs typeface="Roboto Medium" panose="02000000000000000000" pitchFamily="2" charset="0"/>
              </a:rPr>
              <a:t>Promote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712018-FBFD-8BF9-A4AB-77B427BD58CA}"/>
              </a:ext>
            </a:extLst>
          </p:cNvPr>
          <p:cNvSpPr txBox="1"/>
          <p:nvPr/>
        </p:nvSpPr>
        <p:spPr>
          <a:xfrm>
            <a:off x="3495531" y="2196308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rgbClr val="5D34CD"/>
                </a:solidFill>
                <a:latin typeface="Oswald" pitchFamily="2" charset="77"/>
                <a:ea typeface="Roboto Medium" panose="02000000000000000000" pitchFamily="2" charset="0"/>
                <a:cs typeface="Roboto Medium" panose="02000000000000000000" pitchFamily="2" charset="0"/>
              </a:rPr>
              <a:t>Reject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333739D-FA17-D35D-49B3-124D79CF6D2F}"/>
              </a:ext>
            </a:extLst>
          </p:cNvPr>
          <p:cNvCxnSpPr/>
          <p:nvPr/>
        </p:nvCxnSpPr>
        <p:spPr>
          <a:xfrm>
            <a:off x="6080708" y="4431012"/>
            <a:ext cx="2131049" cy="0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sysDash"/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layer-MC0">
            <a:extLst>
              <a:ext uri="{FF2B5EF4-FFF2-40B4-BE49-F238E27FC236}">
                <a16:creationId xmlns:a16="http://schemas.microsoft.com/office/drawing/2014/main" id="{7ED962BE-A49F-05FE-820C-FF99ACFDEF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773779" y="702339"/>
            <a:ext cx="1651767" cy="430417"/>
          </a:xfrm>
          <a:prstGeom prst="rect">
            <a:avLst/>
          </a:prstGeom>
        </p:spPr>
      </p:pic>
      <p:sp>
        <p:nvSpPr>
          <p:cNvPr id="5" name="Page Number">
            <a:extLst>
              <a:ext uri="{FF2B5EF4-FFF2-40B4-BE49-F238E27FC236}">
                <a16:creationId xmlns:a16="http://schemas.microsoft.com/office/drawing/2014/main" id="{54153E11-EDDB-E4E5-4EC2-9E066F9AF5DE}"/>
              </a:ext>
            </a:extLst>
          </p:cNvPr>
          <p:cNvSpPr/>
          <p:nvPr/>
        </p:nvSpPr>
        <p:spPr>
          <a:xfrm>
            <a:off x="8953500" y="6418289"/>
            <a:ext cx="2381755" cy="19864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650"/>
              </a:lnSpc>
              <a:buNone/>
            </a:pPr>
            <a:r>
              <a:rPr lang="en-US" sz="1050">
                <a:solidFill>
                  <a:srgbClr val="6D758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CLOUDETEER.DE   |   08/19</a:t>
            </a:r>
          </a:p>
        </p:txBody>
      </p:sp>
    </p:spTree>
    <p:extLst>
      <p:ext uri="{BB962C8B-B14F-4D97-AF65-F5344CB8AC3E}">
        <p14:creationId xmlns:p14="http://schemas.microsoft.com/office/powerpoint/2010/main" val="144134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76A4B-D695-0430-169C-ADECBFAF1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lur BG">
            <a:extLst>
              <a:ext uri="{FF2B5EF4-FFF2-40B4-BE49-F238E27FC236}">
                <a16:creationId xmlns:a16="http://schemas.microsoft.com/office/drawing/2014/main" id="{605A14B5-E660-FD3E-D541-0C840E447AB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rcRect/>
          <a:stretch/>
        </p:blipFill>
        <p:spPr>
          <a:xfrm rot="10800000">
            <a:off x="-5090" y="0"/>
            <a:ext cx="7964551" cy="6879928"/>
          </a:xfrm>
          <a:prstGeom prst="rect">
            <a:avLst/>
          </a:prstGeom>
        </p:spPr>
      </p:pic>
      <p:pic>
        <p:nvPicPr>
          <p:cNvPr id="4" name="Picture 3" descr="A black rectangle with red and blue lines&#10;&#10;AI-generated content may be incorrect.">
            <a:extLst>
              <a:ext uri="{FF2B5EF4-FFF2-40B4-BE49-F238E27FC236}">
                <a16:creationId xmlns:a16="http://schemas.microsoft.com/office/drawing/2014/main" id="{F52D6E45-EDCB-9CDB-CF34-B22C58F18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35" y="1432686"/>
            <a:ext cx="11138528" cy="4668169"/>
          </a:xfrm>
          <a:prstGeom prst="rect">
            <a:avLst/>
          </a:prstGeom>
        </p:spPr>
      </p:pic>
      <p:sp>
        <p:nvSpPr>
          <p:cNvPr id="14" name="Heading">
            <a:extLst>
              <a:ext uri="{FF2B5EF4-FFF2-40B4-BE49-F238E27FC236}">
                <a16:creationId xmlns:a16="http://schemas.microsoft.com/office/drawing/2014/main" id="{973BB7BE-6341-D438-6A84-DDE680CCE026}"/>
              </a:ext>
            </a:extLst>
          </p:cNvPr>
          <p:cNvSpPr/>
          <p:nvPr/>
        </p:nvSpPr>
        <p:spPr>
          <a:xfrm>
            <a:off x="718829" y="553288"/>
            <a:ext cx="5633216" cy="57708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500"/>
              </a:lnSpc>
              <a:buClr>
                <a:srgbClr val="5D34CD"/>
              </a:buClr>
            </a:pPr>
            <a:r>
              <a:rPr lang="en-US" sz="4000">
                <a:solidFill>
                  <a:srgbClr val="19213D"/>
                </a:solidFill>
                <a:latin typeface="Oswald Medium" pitchFamily="2" charset="77"/>
                <a:ea typeface="Furore Regular" pitchFamily="34" charset="-122"/>
                <a:cs typeface="Furore Regular" pitchFamily="34" charset="-120"/>
              </a:rPr>
              <a:t>Incident 2</a:t>
            </a:r>
            <a:endParaRPr lang="en-US" sz="2800">
              <a:latin typeface="Oswald Medium" pitchFamily="2" charset="77"/>
            </a:endParaRP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9F52B23B-1CD5-8AE6-3F77-F27FC14D353E}"/>
              </a:ext>
            </a:extLst>
          </p:cNvPr>
          <p:cNvSpPr/>
          <p:nvPr/>
        </p:nvSpPr>
        <p:spPr>
          <a:xfrm>
            <a:off x="74246" y="6425882"/>
            <a:ext cx="3164255" cy="41517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650"/>
              </a:lnSpc>
            </a:pPr>
            <a:r>
              <a:rPr lang="en-US" sz="1050">
                <a:solidFill>
                  <a:srgbClr val="6D758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Regular" pitchFamily="34" charset="-120"/>
              </a:rPr>
              <a:t>From Code to Cloud | by Roman and Melody</a:t>
            </a:r>
          </a:p>
          <a:p>
            <a:pPr algn="r">
              <a:lnSpc>
                <a:spcPts val="1650"/>
              </a:lnSpc>
            </a:pPr>
            <a:endParaRPr lang="en-US" sz="105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23" name="layer-MC0">
            <a:extLst>
              <a:ext uri="{FF2B5EF4-FFF2-40B4-BE49-F238E27FC236}">
                <a16:creationId xmlns:a16="http://schemas.microsoft.com/office/drawing/2014/main" id="{1A8F8DD4-E045-FDB8-34CC-CE3940CEE2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773779" y="702339"/>
            <a:ext cx="1651767" cy="430417"/>
          </a:xfrm>
          <a:prstGeom prst="rect">
            <a:avLst/>
          </a:prstGeom>
        </p:spPr>
      </p:pic>
      <p:sp>
        <p:nvSpPr>
          <p:cNvPr id="8" name="Paragraph">
            <a:extLst>
              <a:ext uri="{FF2B5EF4-FFF2-40B4-BE49-F238E27FC236}">
                <a16:creationId xmlns:a16="http://schemas.microsoft.com/office/drawing/2014/main" id="{68E43CC4-20C0-85F1-F41D-FEB1B2CC5DA2}"/>
              </a:ext>
            </a:extLst>
          </p:cNvPr>
          <p:cNvSpPr/>
          <p:nvPr/>
        </p:nvSpPr>
        <p:spPr>
          <a:xfrm>
            <a:off x="8377239" y="4245086"/>
            <a:ext cx="2974899" cy="108042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50"/>
              </a:lnSpc>
            </a:pPr>
            <a:r>
              <a:rPr lang="en-GB" sz="1400" b="1">
                <a:latin typeface="Roboto Black" panose="02000000000000000000" pitchFamily="2" charset="0"/>
                <a:ea typeface="Roboto Black" panose="02000000000000000000" pitchFamily="2" charset="0"/>
              </a:rPr>
              <a:t>Manual remediation </a:t>
            </a:r>
            <a:r>
              <a:rPr lang="en-GB" sz="1400">
                <a:latin typeface="Roboto Medium" panose="02000000000000000000" pitchFamily="2" charset="0"/>
                <a:ea typeface="Roboto Medium" panose="02000000000000000000" pitchFamily="2" charset="0"/>
              </a:rPr>
              <a:t>in the cloud console introduced drift. Because Terraform state was unaware, a later  terraform apply </a:t>
            </a:r>
            <a:r>
              <a:rPr lang="en-GB" sz="1400" b="1">
                <a:latin typeface="Roboto Black" panose="02000000000000000000" pitchFamily="2" charset="0"/>
                <a:ea typeface="Roboto Black" panose="02000000000000000000" pitchFamily="2" charset="0"/>
              </a:rPr>
              <a:t>reverted the fix</a:t>
            </a:r>
            <a:r>
              <a:rPr lang="en-GB" sz="1400">
                <a:latin typeface="Roboto Medium" panose="02000000000000000000" pitchFamily="2" charset="0"/>
                <a:ea typeface="Roboto Medium" panose="02000000000000000000" pitchFamily="2" charset="0"/>
              </a:rPr>
              <a:t>, causing a </a:t>
            </a:r>
            <a:r>
              <a:rPr lang="en-GB" sz="1400" b="1">
                <a:latin typeface="Roboto Black" panose="02000000000000000000" pitchFamily="2" charset="0"/>
                <a:ea typeface="Roboto Black" panose="02000000000000000000" pitchFamily="2" charset="0"/>
              </a:rPr>
              <a:t>repeat outage</a:t>
            </a:r>
            <a:r>
              <a:rPr lang="en-GB" sz="1400">
                <a:latin typeface="Roboto Medium" panose="02000000000000000000" pitchFamily="2" charset="0"/>
                <a:ea typeface="Roboto Medium" panose="02000000000000000000" pitchFamily="2" charset="0"/>
              </a:rPr>
              <a:t>.</a:t>
            </a:r>
            <a:endParaRPr lang="en-US" sz="140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9" name="Graphic 8" descr="No Touch with solid fill">
            <a:extLst>
              <a:ext uri="{FF2B5EF4-FFF2-40B4-BE49-F238E27FC236}">
                <a16:creationId xmlns:a16="http://schemas.microsoft.com/office/drawing/2014/main" id="{BDD9F3DC-4F4F-C28B-783F-E3B20CB11C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357966" y="1683657"/>
            <a:ext cx="630583" cy="630583"/>
          </a:xfrm>
          <a:prstGeom prst="rect">
            <a:avLst/>
          </a:prstGeom>
        </p:spPr>
      </p:pic>
      <p:sp>
        <p:nvSpPr>
          <p:cNvPr id="11" name="Paragraph">
            <a:extLst>
              <a:ext uri="{FF2B5EF4-FFF2-40B4-BE49-F238E27FC236}">
                <a16:creationId xmlns:a16="http://schemas.microsoft.com/office/drawing/2014/main" id="{4891A071-05D5-7FCB-4ED3-1A4B14850678}"/>
              </a:ext>
            </a:extLst>
          </p:cNvPr>
          <p:cNvSpPr/>
          <p:nvPr/>
        </p:nvSpPr>
        <p:spPr>
          <a:xfrm>
            <a:off x="930825" y="4245086"/>
            <a:ext cx="2973948" cy="108042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50"/>
              </a:lnSpc>
            </a:pPr>
            <a:r>
              <a:rPr lang="en-GB" sz="1400">
                <a:latin typeface="Roboto Medium" panose="02000000000000000000" pitchFamily="2" charset="0"/>
                <a:ea typeface="Roboto Medium" panose="02000000000000000000" pitchFamily="2" charset="0"/>
              </a:rPr>
              <a:t>A missing policy integration </a:t>
            </a:r>
          </a:p>
          <a:p>
            <a:pPr>
              <a:lnSpc>
                <a:spcPts val="1650"/>
              </a:lnSpc>
            </a:pPr>
            <a:r>
              <a:rPr lang="en-GB" sz="1400">
                <a:latin typeface="Roboto Medium" panose="02000000000000000000" pitchFamily="2" charset="0"/>
                <a:ea typeface="Roboto Medium" panose="02000000000000000000" pitchFamily="2" charset="0"/>
              </a:rPr>
              <a:t>allowed an </a:t>
            </a:r>
            <a:r>
              <a:rPr lang="en-GB" sz="1400" b="1">
                <a:latin typeface="Roboto Black" panose="02000000000000000000" pitchFamily="2" charset="0"/>
                <a:ea typeface="Roboto Black" panose="02000000000000000000" pitchFamily="2" charset="0"/>
              </a:rPr>
              <a:t>insecure configuration </a:t>
            </a:r>
            <a:r>
              <a:rPr lang="en-GB" sz="1400">
                <a:latin typeface="Roboto Medium" panose="02000000000000000000" pitchFamily="2" charset="0"/>
                <a:ea typeface="Roboto Medium" panose="02000000000000000000" pitchFamily="2" charset="0"/>
              </a:rPr>
              <a:t>(open security group) into </a:t>
            </a:r>
            <a:r>
              <a:rPr lang="en-GB" sz="1400" b="1">
                <a:latin typeface="Roboto Black" panose="02000000000000000000" pitchFamily="2" charset="0"/>
                <a:ea typeface="Roboto Black" panose="02000000000000000000" pitchFamily="2" charset="0"/>
              </a:rPr>
              <a:t>production</a:t>
            </a:r>
            <a:r>
              <a:rPr lang="en-GB" sz="1400">
                <a:latin typeface="Roboto Medium" panose="02000000000000000000" pitchFamily="2" charset="0"/>
                <a:ea typeface="Roboto Medium" panose="02000000000000000000" pitchFamily="2" charset="0"/>
              </a:rPr>
              <a:t>. The issue bypassed review and </a:t>
            </a:r>
            <a:r>
              <a:rPr lang="en-GB" sz="1400" b="1">
                <a:latin typeface="Roboto Black" panose="02000000000000000000" pitchFamily="2" charset="0"/>
                <a:ea typeface="Roboto Black" panose="02000000000000000000" pitchFamily="2" charset="0"/>
              </a:rPr>
              <a:t>required a rollback</a:t>
            </a:r>
            <a:r>
              <a:rPr lang="en-GB" sz="1400">
                <a:latin typeface="Roboto Medium" panose="02000000000000000000" pitchFamily="2" charset="0"/>
                <a:ea typeface="Roboto Medium" panose="02000000000000000000" pitchFamily="2" charset="0"/>
              </a:rPr>
              <a:t>.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13" name="Graphic 12" descr="Siren with solid fill">
            <a:extLst>
              <a:ext uri="{FF2B5EF4-FFF2-40B4-BE49-F238E27FC236}">
                <a16:creationId xmlns:a16="http://schemas.microsoft.com/office/drawing/2014/main" id="{BAF69567-5BC2-AE32-5DAC-64140E66F3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25240" y="1683657"/>
            <a:ext cx="630583" cy="630583"/>
          </a:xfrm>
          <a:prstGeom prst="rect">
            <a:avLst/>
          </a:prstGeom>
        </p:spPr>
      </p:pic>
      <p:sp>
        <p:nvSpPr>
          <p:cNvPr id="16" name="Paragraph">
            <a:extLst>
              <a:ext uri="{FF2B5EF4-FFF2-40B4-BE49-F238E27FC236}">
                <a16:creationId xmlns:a16="http://schemas.microsoft.com/office/drawing/2014/main" id="{8012609B-5585-DD3B-12C3-65327E4A0689}"/>
              </a:ext>
            </a:extLst>
          </p:cNvPr>
          <p:cNvSpPr/>
          <p:nvPr/>
        </p:nvSpPr>
        <p:spPr>
          <a:xfrm>
            <a:off x="4682522" y="4246724"/>
            <a:ext cx="2973949" cy="108042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50"/>
              </a:lnSpc>
            </a:pPr>
            <a:r>
              <a:rPr lang="en-GB" sz="1400">
                <a:latin typeface="Roboto Medium" panose="02000000000000000000" pitchFamily="2" charset="0"/>
                <a:ea typeface="Roboto Medium" panose="02000000000000000000" pitchFamily="2" charset="0"/>
              </a:rPr>
              <a:t>A </a:t>
            </a:r>
            <a:r>
              <a:rPr lang="en-GB" sz="1400" b="1">
                <a:latin typeface="Roboto Black" panose="02000000000000000000" pitchFamily="2" charset="0"/>
                <a:ea typeface="Roboto Black" panose="02000000000000000000" pitchFamily="2" charset="0"/>
              </a:rPr>
              <a:t>missing lock file</a:t>
            </a:r>
            <a:r>
              <a:rPr lang="en-GB" sz="1400">
                <a:latin typeface="Roboto Medium" panose="02000000000000000000" pitchFamily="2" charset="0"/>
                <a:ea typeface="Roboto Medium" panose="02000000000000000000" pitchFamily="2" charset="0"/>
              </a:rPr>
              <a:t> and </a:t>
            </a:r>
            <a:r>
              <a:rPr lang="en-GB" sz="1400" b="1">
                <a:latin typeface="Roboto Black" panose="02000000000000000000" pitchFamily="2" charset="0"/>
                <a:ea typeface="Roboto Black" panose="02000000000000000000" pitchFamily="2" charset="0"/>
              </a:rPr>
              <a:t>loose provider constraints</a:t>
            </a:r>
            <a:r>
              <a:rPr lang="en-GB" sz="1400">
                <a:latin typeface="Roboto Medium" panose="02000000000000000000" pitchFamily="2" charset="0"/>
                <a:ea typeface="Roboto Medium" panose="02000000000000000000" pitchFamily="2" charset="0"/>
              </a:rPr>
              <a:t> (~&gt; 1.0) triggered a provider upgrade, making a small code change produce a huge, </a:t>
            </a:r>
            <a:r>
              <a:rPr lang="en-GB" sz="1400" b="1">
                <a:latin typeface="Roboto Black" panose="02000000000000000000" pitchFamily="2" charset="0"/>
                <a:ea typeface="Roboto Black" panose="02000000000000000000" pitchFamily="2" charset="0"/>
              </a:rPr>
              <a:t>unexpected</a:t>
            </a:r>
            <a:r>
              <a:rPr lang="en-GB" sz="1400">
                <a:latin typeface="Roboto Medium" panose="02000000000000000000" pitchFamily="2" charset="0"/>
                <a:ea typeface="Roboto Medium" panose="02000000000000000000" pitchFamily="2" charset="0"/>
              </a:rPr>
              <a:t> Terraform plan.</a:t>
            </a:r>
          </a:p>
        </p:txBody>
      </p:sp>
      <p:pic>
        <p:nvPicPr>
          <p:cNvPr id="17" name="Graphic 16" descr="Stopwatch 66% with solid fill">
            <a:extLst>
              <a:ext uri="{FF2B5EF4-FFF2-40B4-BE49-F238E27FC236}">
                <a16:creationId xmlns:a16="http://schemas.microsoft.com/office/drawing/2014/main" id="{0771F9CA-90CB-7258-89B0-84BE07A01F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682522" y="1683657"/>
            <a:ext cx="630583" cy="630583"/>
          </a:xfrm>
          <a:prstGeom prst="rect">
            <a:avLst/>
          </a:prstGeom>
        </p:spPr>
      </p:pic>
      <p:sp>
        <p:nvSpPr>
          <p:cNvPr id="19" name="Heading">
            <a:extLst>
              <a:ext uri="{FF2B5EF4-FFF2-40B4-BE49-F238E27FC236}">
                <a16:creationId xmlns:a16="http://schemas.microsoft.com/office/drawing/2014/main" id="{6399F10A-DCBB-361A-352A-BE1CE4973F80}"/>
              </a:ext>
            </a:extLst>
          </p:cNvPr>
          <p:cNvSpPr/>
          <p:nvPr/>
        </p:nvSpPr>
        <p:spPr>
          <a:xfrm>
            <a:off x="8376746" y="2539235"/>
            <a:ext cx="2647950" cy="147732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rgbClr val="19213D"/>
                </a:solidFill>
                <a:latin typeface="Oswald Medium" pitchFamily="2" charset="77"/>
                <a:ea typeface="Furore Regular" pitchFamily="34" charset="-122"/>
                <a:cs typeface="Furore Regular" pitchFamily="34" charset="-120"/>
              </a:rPr>
              <a:t>Manual Hotfix caused Silent Drift</a:t>
            </a:r>
            <a:endParaRPr lang="en-US" sz="2400">
              <a:latin typeface="Oswald Medium" pitchFamily="2" charset="77"/>
            </a:endParaRPr>
          </a:p>
        </p:txBody>
      </p:sp>
      <p:sp>
        <p:nvSpPr>
          <p:cNvPr id="20" name="Heading">
            <a:extLst>
              <a:ext uri="{FF2B5EF4-FFF2-40B4-BE49-F238E27FC236}">
                <a16:creationId xmlns:a16="http://schemas.microsoft.com/office/drawing/2014/main" id="{160376E7-59EE-10F9-CF1E-06198D3B7C50}"/>
              </a:ext>
            </a:extLst>
          </p:cNvPr>
          <p:cNvSpPr/>
          <p:nvPr/>
        </p:nvSpPr>
        <p:spPr>
          <a:xfrm>
            <a:off x="925240" y="2539235"/>
            <a:ext cx="2826955" cy="147732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rgbClr val="19213D"/>
                </a:solidFill>
                <a:latin typeface="Oswald Medium" pitchFamily="2" charset="77"/>
                <a:ea typeface="Furore Regular" pitchFamily="34" charset="-122"/>
                <a:cs typeface="Furore Regular" pitchFamily="34" charset="-120"/>
              </a:rPr>
              <a:t>Missing Policy caused Production Risk</a:t>
            </a:r>
          </a:p>
        </p:txBody>
      </p:sp>
      <p:sp>
        <p:nvSpPr>
          <p:cNvPr id="21" name="Heading">
            <a:extLst>
              <a:ext uri="{FF2B5EF4-FFF2-40B4-BE49-F238E27FC236}">
                <a16:creationId xmlns:a16="http://schemas.microsoft.com/office/drawing/2014/main" id="{03D6DF47-E4A4-2D3B-DCBA-123B1D56F93F}"/>
              </a:ext>
            </a:extLst>
          </p:cNvPr>
          <p:cNvSpPr/>
          <p:nvPr/>
        </p:nvSpPr>
        <p:spPr>
          <a:xfrm>
            <a:off x="4682523" y="2539235"/>
            <a:ext cx="2647950" cy="147732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rgbClr val="19213D"/>
                </a:solidFill>
                <a:latin typeface="Oswald Medium"/>
                <a:ea typeface="Furore Regular"/>
                <a:cs typeface="Furore Regular" pitchFamily="34" charset="-120"/>
              </a:rPr>
              <a:t>Provider Update caused Massive Change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03443A0-09D9-54F9-F15B-CC9BBA5072A2}"/>
              </a:ext>
            </a:extLst>
          </p:cNvPr>
          <p:cNvSpPr/>
          <p:nvPr/>
        </p:nvSpPr>
        <p:spPr>
          <a:xfrm>
            <a:off x="612117" y="1495044"/>
            <a:ext cx="3441417" cy="4407426"/>
          </a:xfrm>
          <a:prstGeom prst="roundRect">
            <a:avLst>
              <a:gd name="adj" fmla="val 5750"/>
            </a:avLst>
          </a:prstGeom>
          <a:solidFill>
            <a:schemeClr val="bg1">
              <a:alpha val="6723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400D82B-0C76-9C99-1DF4-2663638833C8}"/>
              </a:ext>
            </a:extLst>
          </p:cNvPr>
          <p:cNvSpPr/>
          <p:nvPr/>
        </p:nvSpPr>
        <p:spPr>
          <a:xfrm>
            <a:off x="8139968" y="1495044"/>
            <a:ext cx="3441417" cy="4407426"/>
          </a:xfrm>
          <a:prstGeom prst="roundRect">
            <a:avLst>
              <a:gd name="adj" fmla="val 5750"/>
            </a:avLst>
          </a:prstGeom>
          <a:solidFill>
            <a:schemeClr val="bg1">
              <a:alpha val="6723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F0D9D09B-9A64-3EFF-832A-A7D797051C14}"/>
              </a:ext>
            </a:extLst>
          </p:cNvPr>
          <p:cNvSpPr/>
          <p:nvPr/>
        </p:nvSpPr>
        <p:spPr>
          <a:xfrm>
            <a:off x="8953500" y="6418289"/>
            <a:ext cx="2381755" cy="19864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650"/>
              </a:lnSpc>
              <a:buNone/>
            </a:pPr>
            <a:r>
              <a:rPr lang="en-US" sz="1050">
                <a:solidFill>
                  <a:srgbClr val="6D758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CLOUDETEER.DE   |   09/19</a:t>
            </a:r>
          </a:p>
        </p:txBody>
      </p:sp>
    </p:spTree>
    <p:extLst>
      <p:ext uri="{BB962C8B-B14F-4D97-AF65-F5344CB8AC3E}">
        <p14:creationId xmlns:p14="http://schemas.microsoft.com/office/powerpoint/2010/main" val="1515565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1525</Words>
  <Application>Microsoft Macintosh PowerPoint</Application>
  <PresentationFormat>Widescreen</PresentationFormat>
  <Paragraphs>267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Andale Mono</vt:lpstr>
      <vt:lpstr>Aptos</vt:lpstr>
      <vt:lpstr>Aptos Display</vt:lpstr>
      <vt:lpstr>Arial</vt:lpstr>
      <vt:lpstr>Oswald</vt:lpstr>
      <vt:lpstr>Oswald Medium</vt:lpstr>
      <vt:lpstr>Roboto Black</vt:lpstr>
      <vt:lpstr>Roboto Medium</vt:lpstr>
      <vt:lpstr>Roboto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ps@cloudeteer.de</Manager>
  <Company>CLOUDETEER GmbH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Code to Cloud</dc:title>
  <dc:subject>Building Resillient Infrastructure with IaC and Automated Deployments</dc:subject>
  <dc:creator>rs@cloudeteer.de</dc:creator>
  <cp:keywords/>
  <dc:description/>
  <cp:lastModifiedBy>Schwarz, Roman (FDF4_EXTERN)</cp:lastModifiedBy>
  <cp:revision>25</cp:revision>
  <dcterms:created xsi:type="dcterms:W3CDTF">2025-08-29T06:17:15Z</dcterms:created>
  <dcterms:modified xsi:type="dcterms:W3CDTF">2025-10-15T20:04:00Z</dcterms:modified>
  <cp:category>Tech Talk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498eeaf-8187-44ba-ad0c-ec5b79152ebf_Enabled">
    <vt:lpwstr>true</vt:lpwstr>
  </property>
  <property fmtid="{D5CDD505-2E9C-101B-9397-08002B2CF9AE}" pid="3" name="MSIP_Label_9498eeaf-8187-44ba-ad0c-ec5b79152ebf_Method">
    <vt:lpwstr>Privileged</vt:lpwstr>
  </property>
  <property fmtid="{D5CDD505-2E9C-101B-9397-08002B2CF9AE}" pid="4" name="MSIP_Label_9498eeaf-8187-44ba-ad0c-ec5b79152ebf_Name">
    <vt:lpwstr>C1 - Public</vt:lpwstr>
  </property>
  <property fmtid="{D5CDD505-2E9C-101B-9397-08002B2CF9AE}" pid="5" name="MSIP_Label_9498eeaf-8187-44ba-ad0c-ec5b79152ebf_SiteId">
    <vt:lpwstr>9c1de352-64a4-4509-b3fc-4ef2df8db9b8</vt:lpwstr>
  </property>
  <property fmtid="{D5CDD505-2E9C-101B-9397-08002B2CF9AE}" pid="6" name="MSIP_Label_9498eeaf-8187-44ba-ad0c-ec5b79152ebf_ContentBits">
    <vt:lpwstr>0</vt:lpwstr>
  </property>
  <property fmtid="{D5CDD505-2E9C-101B-9397-08002B2CF9AE}" pid="7" name="MSIP_Label_9498eeaf-8187-44ba-ad0c-ec5b79152ebf_SetDate">
    <vt:lpwstr>2025-10-01T07:13:53Z</vt:lpwstr>
  </property>
  <property fmtid="{D5CDD505-2E9C-101B-9397-08002B2CF9AE}" pid="8" name="MSIP_Label_9498eeaf-8187-44ba-ad0c-ec5b79152ebf_Tag">
    <vt:lpwstr>10, 0, 1, 2</vt:lpwstr>
  </property>
  <property fmtid="{D5CDD505-2E9C-101B-9397-08002B2CF9AE}" pid="9" name="MSIP_Label_9498eeaf-8187-44ba-ad0c-ec5b79152ebf_ActionId">
    <vt:lpwstr>c92aa5f8-c461-4f53-b465-5160f6eb0a3c</vt:lpwstr>
  </property>
</Properties>
</file>